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16" r:id="rId1"/>
  </p:sldMasterIdLst>
  <p:sldIdLst>
    <p:sldId id="258" r:id="rId2"/>
  </p:sldIdLst>
  <p:sldSz cx="10691813" cy="151193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4A93"/>
    <a:srgbClr val="262480"/>
    <a:srgbClr val="C9E9FB"/>
    <a:srgbClr val="E749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84"/>
    <p:restoredTop sz="96327"/>
  </p:normalViewPr>
  <p:slideViewPr>
    <p:cSldViewPr snapToGrid="0">
      <p:cViewPr varScale="1">
        <p:scale>
          <a:sx n="56" d="100"/>
          <a:sy n="56" d="100"/>
        </p:scale>
        <p:origin x="321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2474395"/>
            <a:ext cx="9088041" cy="5263774"/>
          </a:xfrm>
        </p:spPr>
        <p:txBody>
          <a:bodyPr anchor="b"/>
          <a:lstStyle>
            <a:lvl1pPr algn="ctr">
              <a:defRPr sz="7016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7941160"/>
            <a:ext cx="8018860" cy="3650342"/>
          </a:xfrm>
        </p:spPr>
        <p:txBody>
          <a:bodyPr/>
          <a:lstStyle>
            <a:lvl1pPr marL="0" indent="0" algn="ctr">
              <a:buNone/>
              <a:defRPr sz="2806"/>
            </a:lvl1pPr>
            <a:lvl2pPr marL="534604" indent="0" algn="ctr">
              <a:buNone/>
              <a:defRPr sz="2339"/>
            </a:lvl2pPr>
            <a:lvl3pPr marL="1069208" indent="0" algn="ctr">
              <a:buNone/>
              <a:defRPr sz="2105"/>
            </a:lvl3pPr>
            <a:lvl4pPr marL="1603812" indent="0" algn="ctr">
              <a:buNone/>
              <a:defRPr sz="1871"/>
            </a:lvl4pPr>
            <a:lvl5pPr marL="2138416" indent="0" algn="ctr">
              <a:buNone/>
              <a:defRPr sz="1871"/>
            </a:lvl5pPr>
            <a:lvl6pPr marL="2673020" indent="0" algn="ctr">
              <a:buNone/>
              <a:defRPr sz="1871"/>
            </a:lvl6pPr>
            <a:lvl7pPr marL="3207624" indent="0" algn="ctr">
              <a:buNone/>
              <a:defRPr sz="1871"/>
            </a:lvl7pPr>
            <a:lvl8pPr marL="3742228" indent="0" algn="ctr">
              <a:buNone/>
              <a:defRPr sz="1871"/>
            </a:lvl8pPr>
            <a:lvl9pPr marL="4276832" indent="0" algn="ctr">
              <a:buNone/>
              <a:defRPr sz="1871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0267D-49AC-E44E-85EB-A8EE17A2B4DD}" type="datetimeFigureOut">
              <a:rPr lang="de-DE" smtClean="0"/>
              <a:t>11.09.23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06F63-8D30-FD4C-BBBD-4D765021780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472669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0267D-49AC-E44E-85EB-A8EE17A2B4DD}" type="datetimeFigureOut">
              <a:rPr lang="de-DE" smtClean="0"/>
              <a:t>11.09.23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06F63-8D30-FD4C-BBBD-4D765021780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26080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804966"/>
            <a:ext cx="2305422" cy="12812950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804966"/>
            <a:ext cx="6782619" cy="1281295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0267D-49AC-E44E-85EB-A8EE17A2B4DD}" type="datetimeFigureOut">
              <a:rPr lang="de-DE" smtClean="0"/>
              <a:t>11.09.23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06F63-8D30-FD4C-BBBD-4D765021780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19129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0267D-49AC-E44E-85EB-A8EE17A2B4DD}" type="datetimeFigureOut">
              <a:rPr lang="de-DE" smtClean="0"/>
              <a:t>11.09.23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06F63-8D30-FD4C-BBBD-4D765021780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74895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3769342"/>
            <a:ext cx="9221689" cy="6289229"/>
          </a:xfrm>
        </p:spPr>
        <p:txBody>
          <a:bodyPr anchor="b"/>
          <a:lstStyle>
            <a:lvl1pPr>
              <a:defRPr sz="7016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10118069"/>
            <a:ext cx="9221689" cy="3307357"/>
          </a:xfrm>
        </p:spPr>
        <p:txBody>
          <a:bodyPr/>
          <a:lstStyle>
            <a:lvl1pPr marL="0" indent="0">
              <a:buNone/>
              <a:defRPr sz="2806">
                <a:solidFill>
                  <a:schemeClr val="tx1"/>
                </a:solidFill>
              </a:defRPr>
            </a:lvl1pPr>
            <a:lvl2pPr marL="534604" indent="0">
              <a:buNone/>
              <a:defRPr sz="2339">
                <a:solidFill>
                  <a:schemeClr val="tx1">
                    <a:tint val="75000"/>
                  </a:schemeClr>
                </a:solidFill>
              </a:defRPr>
            </a:lvl2pPr>
            <a:lvl3pPr marL="1069208" indent="0">
              <a:buNone/>
              <a:defRPr sz="2105">
                <a:solidFill>
                  <a:schemeClr val="tx1">
                    <a:tint val="75000"/>
                  </a:schemeClr>
                </a:solidFill>
              </a:defRPr>
            </a:lvl3pPr>
            <a:lvl4pPr marL="1603812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4pPr>
            <a:lvl5pPr marL="2138416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5pPr>
            <a:lvl6pPr marL="2673020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6pPr>
            <a:lvl7pPr marL="3207624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7pPr>
            <a:lvl8pPr marL="3742228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8pPr>
            <a:lvl9pPr marL="4276832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0267D-49AC-E44E-85EB-A8EE17A2B4DD}" type="datetimeFigureOut">
              <a:rPr lang="de-DE" smtClean="0"/>
              <a:t>11.09.23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06F63-8D30-FD4C-BBBD-4D765021780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5473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4024827"/>
            <a:ext cx="4544021" cy="9593089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4024827"/>
            <a:ext cx="4544021" cy="9593089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0267D-49AC-E44E-85EB-A8EE17A2B4DD}" type="datetimeFigureOut">
              <a:rPr lang="de-DE" smtClean="0"/>
              <a:t>11.09.23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06F63-8D30-FD4C-BBBD-4D765021780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58473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804969"/>
            <a:ext cx="9221689" cy="2922375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3706342"/>
            <a:ext cx="4523137" cy="1816421"/>
          </a:xfrm>
        </p:spPr>
        <p:txBody>
          <a:bodyPr anchor="b"/>
          <a:lstStyle>
            <a:lvl1pPr marL="0" indent="0">
              <a:buNone/>
              <a:defRPr sz="2806" b="1"/>
            </a:lvl1pPr>
            <a:lvl2pPr marL="534604" indent="0">
              <a:buNone/>
              <a:defRPr sz="2339" b="1"/>
            </a:lvl2pPr>
            <a:lvl3pPr marL="1069208" indent="0">
              <a:buNone/>
              <a:defRPr sz="2105" b="1"/>
            </a:lvl3pPr>
            <a:lvl4pPr marL="1603812" indent="0">
              <a:buNone/>
              <a:defRPr sz="1871" b="1"/>
            </a:lvl4pPr>
            <a:lvl5pPr marL="2138416" indent="0">
              <a:buNone/>
              <a:defRPr sz="1871" b="1"/>
            </a:lvl5pPr>
            <a:lvl6pPr marL="2673020" indent="0">
              <a:buNone/>
              <a:defRPr sz="1871" b="1"/>
            </a:lvl6pPr>
            <a:lvl7pPr marL="3207624" indent="0">
              <a:buNone/>
              <a:defRPr sz="1871" b="1"/>
            </a:lvl7pPr>
            <a:lvl8pPr marL="3742228" indent="0">
              <a:buNone/>
              <a:defRPr sz="1871" b="1"/>
            </a:lvl8pPr>
            <a:lvl9pPr marL="4276832" indent="0">
              <a:buNone/>
              <a:defRPr sz="1871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5522763"/>
            <a:ext cx="4523137" cy="812315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3706342"/>
            <a:ext cx="4545413" cy="1816421"/>
          </a:xfrm>
        </p:spPr>
        <p:txBody>
          <a:bodyPr anchor="b"/>
          <a:lstStyle>
            <a:lvl1pPr marL="0" indent="0">
              <a:buNone/>
              <a:defRPr sz="2806" b="1"/>
            </a:lvl1pPr>
            <a:lvl2pPr marL="534604" indent="0">
              <a:buNone/>
              <a:defRPr sz="2339" b="1"/>
            </a:lvl2pPr>
            <a:lvl3pPr marL="1069208" indent="0">
              <a:buNone/>
              <a:defRPr sz="2105" b="1"/>
            </a:lvl3pPr>
            <a:lvl4pPr marL="1603812" indent="0">
              <a:buNone/>
              <a:defRPr sz="1871" b="1"/>
            </a:lvl4pPr>
            <a:lvl5pPr marL="2138416" indent="0">
              <a:buNone/>
              <a:defRPr sz="1871" b="1"/>
            </a:lvl5pPr>
            <a:lvl6pPr marL="2673020" indent="0">
              <a:buNone/>
              <a:defRPr sz="1871" b="1"/>
            </a:lvl6pPr>
            <a:lvl7pPr marL="3207624" indent="0">
              <a:buNone/>
              <a:defRPr sz="1871" b="1"/>
            </a:lvl7pPr>
            <a:lvl8pPr marL="3742228" indent="0">
              <a:buNone/>
              <a:defRPr sz="1871" b="1"/>
            </a:lvl8pPr>
            <a:lvl9pPr marL="4276832" indent="0">
              <a:buNone/>
              <a:defRPr sz="1871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5522763"/>
            <a:ext cx="4545413" cy="812315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0267D-49AC-E44E-85EB-A8EE17A2B4DD}" type="datetimeFigureOut">
              <a:rPr lang="de-DE" smtClean="0"/>
              <a:t>11.09.23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06F63-8D30-FD4C-BBBD-4D765021780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17909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0267D-49AC-E44E-85EB-A8EE17A2B4DD}" type="datetimeFigureOut">
              <a:rPr lang="de-DE" smtClean="0"/>
              <a:t>11.09.23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06F63-8D30-FD4C-BBBD-4D765021780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39493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0267D-49AC-E44E-85EB-A8EE17A2B4DD}" type="datetimeFigureOut">
              <a:rPr lang="de-DE" smtClean="0"/>
              <a:t>11.09.23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06F63-8D30-FD4C-BBBD-4D765021780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81818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1007957"/>
            <a:ext cx="3448388" cy="3527848"/>
          </a:xfrm>
        </p:spPr>
        <p:txBody>
          <a:bodyPr anchor="b"/>
          <a:lstStyle>
            <a:lvl1pPr>
              <a:defRPr sz="3742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2176910"/>
            <a:ext cx="5412730" cy="10744538"/>
          </a:xfrm>
        </p:spPr>
        <p:txBody>
          <a:bodyPr/>
          <a:lstStyle>
            <a:lvl1pPr>
              <a:defRPr sz="3742"/>
            </a:lvl1pPr>
            <a:lvl2pPr>
              <a:defRPr sz="3274"/>
            </a:lvl2pPr>
            <a:lvl3pPr>
              <a:defRPr sz="2806"/>
            </a:lvl3pPr>
            <a:lvl4pPr>
              <a:defRPr sz="2339"/>
            </a:lvl4pPr>
            <a:lvl5pPr>
              <a:defRPr sz="2339"/>
            </a:lvl5pPr>
            <a:lvl6pPr>
              <a:defRPr sz="2339"/>
            </a:lvl6pPr>
            <a:lvl7pPr>
              <a:defRPr sz="2339"/>
            </a:lvl7pPr>
            <a:lvl8pPr>
              <a:defRPr sz="2339"/>
            </a:lvl8pPr>
            <a:lvl9pPr>
              <a:defRPr sz="2339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4535805"/>
            <a:ext cx="3448388" cy="8403140"/>
          </a:xfrm>
        </p:spPr>
        <p:txBody>
          <a:bodyPr/>
          <a:lstStyle>
            <a:lvl1pPr marL="0" indent="0">
              <a:buNone/>
              <a:defRPr sz="1871"/>
            </a:lvl1pPr>
            <a:lvl2pPr marL="534604" indent="0">
              <a:buNone/>
              <a:defRPr sz="1637"/>
            </a:lvl2pPr>
            <a:lvl3pPr marL="1069208" indent="0">
              <a:buNone/>
              <a:defRPr sz="1403"/>
            </a:lvl3pPr>
            <a:lvl4pPr marL="1603812" indent="0">
              <a:buNone/>
              <a:defRPr sz="1169"/>
            </a:lvl4pPr>
            <a:lvl5pPr marL="2138416" indent="0">
              <a:buNone/>
              <a:defRPr sz="1169"/>
            </a:lvl5pPr>
            <a:lvl6pPr marL="2673020" indent="0">
              <a:buNone/>
              <a:defRPr sz="1169"/>
            </a:lvl6pPr>
            <a:lvl7pPr marL="3207624" indent="0">
              <a:buNone/>
              <a:defRPr sz="1169"/>
            </a:lvl7pPr>
            <a:lvl8pPr marL="3742228" indent="0">
              <a:buNone/>
              <a:defRPr sz="1169"/>
            </a:lvl8pPr>
            <a:lvl9pPr marL="4276832" indent="0">
              <a:buNone/>
              <a:defRPr sz="1169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0267D-49AC-E44E-85EB-A8EE17A2B4DD}" type="datetimeFigureOut">
              <a:rPr lang="de-DE" smtClean="0"/>
              <a:t>11.09.23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06F63-8D30-FD4C-BBBD-4D765021780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31389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1007957"/>
            <a:ext cx="3448388" cy="3527848"/>
          </a:xfrm>
        </p:spPr>
        <p:txBody>
          <a:bodyPr anchor="b"/>
          <a:lstStyle>
            <a:lvl1pPr>
              <a:defRPr sz="3742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2176910"/>
            <a:ext cx="5412730" cy="10744538"/>
          </a:xfrm>
        </p:spPr>
        <p:txBody>
          <a:bodyPr anchor="t"/>
          <a:lstStyle>
            <a:lvl1pPr marL="0" indent="0">
              <a:buNone/>
              <a:defRPr sz="3742"/>
            </a:lvl1pPr>
            <a:lvl2pPr marL="534604" indent="0">
              <a:buNone/>
              <a:defRPr sz="3274"/>
            </a:lvl2pPr>
            <a:lvl3pPr marL="1069208" indent="0">
              <a:buNone/>
              <a:defRPr sz="2806"/>
            </a:lvl3pPr>
            <a:lvl4pPr marL="1603812" indent="0">
              <a:buNone/>
              <a:defRPr sz="2339"/>
            </a:lvl4pPr>
            <a:lvl5pPr marL="2138416" indent="0">
              <a:buNone/>
              <a:defRPr sz="2339"/>
            </a:lvl5pPr>
            <a:lvl6pPr marL="2673020" indent="0">
              <a:buNone/>
              <a:defRPr sz="2339"/>
            </a:lvl6pPr>
            <a:lvl7pPr marL="3207624" indent="0">
              <a:buNone/>
              <a:defRPr sz="2339"/>
            </a:lvl7pPr>
            <a:lvl8pPr marL="3742228" indent="0">
              <a:buNone/>
              <a:defRPr sz="2339"/>
            </a:lvl8pPr>
            <a:lvl9pPr marL="4276832" indent="0">
              <a:buNone/>
              <a:defRPr sz="2339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4535805"/>
            <a:ext cx="3448388" cy="8403140"/>
          </a:xfrm>
        </p:spPr>
        <p:txBody>
          <a:bodyPr/>
          <a:lstStyle>
            <a:lvl1pPr marL="0" indent="0">
              <a:buNone/>
              <a:defRPr sz="1871"/>
            </a:lvl1pPr>
            <a:lvl2pPr marL="534604" indent="0">
              <a:buNone/>
              <a:defRPr sz="1637"/>
            </a:lvl2pPr>
            <a:lvl3pPr marL="1069208" indent="0">
              <a:buNone/>
              <a:defRPr sz="1403"/>
            </a:lvl3pPr>
            <a:lvl4pPr marL="1603812" indent="0">
              <a:buNone/>
              <a:defRPr sz="1169"/>
            </a:lvl4pPr>
            <a:lvl5pPr marL="2138416" indent="0">
              <a:buNone/>
              <a:defRPr sz="1169"/>
            </a:lvl5pPr>
            <a:lvl6pPr marL="2673020" indent="0">
              <a:buNone/>
              <a:defRPr sz="1169"/>
            </a:lvl6pPr>
            <a:lvl7pPr marL="3207624" indent="0">
              <a:buNone/>
              <a:defRPr sz="1169"/>
            </a:lvl7pPr>
            <a:lvl8pPr marL="3742228" indent="0">
              <a:buNone/>
              <a:defRPr sz="1169"/>
            </a:lvl8pPr>
            <a:lvl9pPr marL="4276832" indent="0">
              <a:buNone/>
              <a:defRPr sz="1169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0267D-49AC-E44E-85EB-A8EE17A2B4DD}" type="datetimeFigureOut">
              <a:rPr lang="de-DE" smtClean="0"/>
              <a:t>11.09.23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06F63-8D30-FD4C-BBBD-4D765021780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95326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804969"/>
            <a:ext cx="9221689" cy="2922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4024827"/>
            <a:ext cx="9221689" cy="95930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00267D-49AC-E44E-85EB-A8EE17A2B4DD}" type="datetimeFigureOut">
              <a:rPr lang="de-DE" smtClean="0"/>
              <a:t>11.09.23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14013401"/>
            <a:ext cx="3608487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A06F63-8D30-FD4C-BBBD-4D765021780E}" type="slidenum">
              <a:rPr lang="de-DE" smtClean="0"/>
              <a:t>‹Nr.›</a:t>
            </a:fld>
            <a:endParaRPr lang="de-DE"/>
          </a:p>
        </p:txBody>
      </p:sp>
      <p:pic>
        <p:nvPicPr>
          <p:cNvPr id="9" name="Grafik 8" descr="Ein Bild, das Text, Screenshot, Rad, Cartoon enthält.&#10;&#10;Automatisch generierte Beschreibung">
            <a:extLst>
              <a:ext uri="{FF2B5EF4-FFF2-40B4-BE49-F238E27FC236}">
                <a16:creationId xmlns:a16="http://schemas.microsoft.com/office/drawing/2014/main" id="{2325BF35-76A8-EDB0-2154-0FFF13671FD2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556" y="3175"/>
            <a:ext cx="10686257" cy="15120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4629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defTabSz="1069208" rtl="0" eaLnBrk="1" latinLnBrk="0" hangingPunct="1">
        <a:lnSpc>
          <a:spcPct val="90000"/>
        </a:lnSpc>
        <a:spcBef>
          <a:spcPct val="0"/>
        </a:spcBef>
        <a:buNone/>
        <a:defRPr sz="514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7302" indent="-267302" algn="l" defTabSz="1069208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3274" kern="1200">
          <a:solidFill>
            <a:schemeClr val="tx1"/>
          </a:solidFill>
          <a:latin typeface="+mn-lt"/>
          <a:ea typeface="+mn-ea"/>
          <a:cs typeface="+mn-cs"/>
        </a:defRPr>
      </a:lvl1pPr>
      <a:lvl2pPr marL="80190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33651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339" kern="1200">
          <a:solidFill>
            <a:schemeClr val="tx1"/>
          </a:solidFill>
          <a:latin typeface="+mn-lt"/>
          <a:ea typeface="+mn-ea"/>
          <a:cs typeface="+mn-cs"/>
        </a:defRPr>
      </a:lvl3pPr>
      <a:lvl4pPr marL="187111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405718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940322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47492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400953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54413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1pPr>
      <a:lvl2pPr marL="534604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2pPr>
      <a:lvl3pPr marL="1069208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3pPr>
      <a:lvl4pPr marL="1603812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138416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673020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207624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3742228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276832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feld 8">
            <a:extLst>
              <a:ext uri="{FF2B5EF4-FFF2-40B4-BE49-F238E27FC236}">
                <a16:creationId xmlns:a16="http://schemas.microsoft.com/office/drawing/2014/main" id="{4FCB0F7A-EC43-1995-AC70-BB182521CABD}"/>
              </a:ext>
            </a:extLst>
          </p:cNvPr>
          <p:cNvSpPr txBox="1"/>
          <p:nvPr/>
        </p:nvSpPr>
        <p:spPr>
          <a:xfrm>
            <a:off x="2720340" y="5094642"/>
            <a:ext cx="5390985" cy="408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AT" sz="2000" dirty="0">
                <a:solidFill>
                  <a:srgbClr val="262480"/>
                </a:solidFill>
                <a:latin typeface="Poppins" pitchFamily="2" charset="77"/>
                <a:cs typeface="Poppins" pitchFamily="2" charset="77"/>
              </a:rPr>
              <a:t>Veranstaltungsname und Ort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3E5B5326-BC79-E6E2-5266-2AB7B5D50FB7}"/>
              </a:ext>
            </a:extLst>
          </p:cNvPr>
          <p:cNvSpPr txBox="1"/>
          <p:nvPr/>
        </p:nvSpPr>
        <p:spPr>
          <a:xfrm>
            <a:off x="844529" y="5048922"/>
            <a:ext cx="1631387" cy="7245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AT" b="1" dirty="0">
                <a:solidFill>
                  <a:srgbClr val="262480"/>
                </a:solidFill>
                <a:latin typeface="Poppins SemiBold" pitchFamily="2" charset="77"/>
                <a:cs typeface="Poppins SemiBold" pitchFamily="2" charset="77"/>
              </a:rPr>
              <a:t>18. 09. 2023</a:t>
            </a:r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568531BA-F3FA-1938-9780-B635924C654C}"/>
              </a:ext>
            </a:extLst>
          </p:cNvPr>
          <p:cNvSpPr txBox="1"/>
          <p:nvPr/>
        </p:nvSpPr>
        <p:spPr>
          <a:xfrm>
            <a:off x="8355749" y="5094642"/>
            <a:ext cx="1437931" cy="4084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AT" b="1" dirty="0">
                <a:solidFill>
                  <a:srgbClr val="262480"/>
                </a:solidFill>
                <a:latin typeface="Poppins SemiBold" pitchFamily="2" charset="77"/>
                <a:cs typeface="Poppins SemiBold" pitchFamily="2" charset="77"/>
              </a:rPr>
              <a:t>17:30 Uhr</a:t>
            </a:r>
          </a:p>
        </p:txBody>
      </p:sp>
      <p:sp>
        <p:nvSpPr>
          <p:cNvPr id="34" name="Textfeld 33">
            <a:extLst>
              <a:ext uri="{FF2B5EF4-FFF2-40B4-BE49-F238E27FC236}">
                <a16:creationId xmlns:a16="http://schemas.microsoft.com/office/drawing/2014/main" id="{52B1DA01-3DF7-5AE2-73FF-28A1EC65036D}"/>
              </a:ext>
            </a:extLst>
          </p:cNvPr>
          <p:cNvSpPr txBox="1"/>
          <p:nvPr/>
        </p:nvSpPr>
        <p:spPr>
          <a:xfrm>
            <a:off x="736101" y="3454867"/>
            <a:ext cx="347963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AT" sz="4800" b="1" dirty="0">
                <a:solidFill>
                  <a:srgbClr val="262480"/>
                </a:solidFill>
                <a:latin typeface="Poppins SemiBold" pitchFamily="2" charset="77"/>
                <a:cs typeface="Poppins SemiBold" pitchFamily="2" charset="77"/>
              </a:rPr>
              <a:t>Leoben</a:t>
            </a:r>
            <a:endParaRPr lang="de-AT" sz="3600" b="1" dirty="0">
              <a:solidFill>
                <a:srgbClr val="262480"/>
              </a:solidFill>
              <a:latin typeface="Poppins SemiBold" pitchFamily="2" charset="77"/>
              <a:cs typeface="Poppins SemiBold" pitchFamily="2" charset="77"/>
            </a:endParaRPr>
          </a:p>
        </p:txBody>
      </p:sp>
      <p:sp>
        <p:nvSpPr>
          <p:cNvPr id="35" name="Rechteck 34">
            <a:extLst>
              <a:ext uri="{FF2B5EF4-FFF2-40B4-BE49-F238E27FC236}">
                <a16:creationId xmlns:a16="http://schemas.microsoft.com/office/drawing/2014/main" id="{62C6EA14-EF9D-FE63-A1DB-8C65065399A4}"/>
              </a:ext>
            </a:extLst>
          </p:cNvPr>
          <p:cNvSpPr/>
          <p:nvPr/>
        </p:nvSpPr>
        <p:spPr>
          <a:xfrm>
            <a:off x="3826435" y="3088677"/>
            <a:ext cx="1213775" cy="12485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rgbClr val="262480"/>
                </a:solidFill>
              </a:rPr>
              <a:t>Logo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0A4789CC-2852-2D55-5E59-45586C34261E}"/>
              </a:ext>
            </a:extLst>
          </p:cNvPr>
          <p:cNvSpPr txBox="1"/>
          <p:nvPr/>
        </p:nvSpPr>
        <p:spPr>
          <a:xfrm>
            <a:off x="2720340" y="6260502"/>
            <a:ext cx="5390985" cy="408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AT" sz="2000" dirty="0">
                <a:solidFill>
                  <a:srgbClr val="262480"/>
                </a:solidFill>
                <a:latin typeface="Poppins" pitchFamily="2" charset="77"/>
                <a:cs typeface="Poppins" pitchFamily="2" charset="77"/>
              </a:rPr>
              <a:t>Veranstaltungsname und Ort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939F2624-BE72-7ECA-E95C-D4892161AEB8}"/>
              </a:ext>
            </a:extLst>
          </p:cNvPr>
          <p:cNvSpPr txBox="1"/>
          <p:nvPr/>
        </p:nvSpPr>
        <p:spPr>
          <a:xfrm>
            <a:off x="844529" y="6214782"/>
            <a:ext cx="1631387" cy="7245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AT" b="1" dirty="0">
                <a:solidFill>
                  <a:srgbClr val="262480"/>
                </a:solidFill>
                <a:latin typeface="Poppins SemiBold" pitchFamily="2" charset="77"/>
                <a:cs typeface="Poppins SemiBold" pitchFamily="2" charset="77"/>
              </a:rPr>
              <a:t>18. 09. 2023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69ED205E-AB41-1FCC-0F31-102123FF5DE9}"/>
              </a:ext>
            </a:extLst>
          </p:cNvPr>
          <p:cNvSpPr txBox="1"/>
          <p:nvPr/>
        </p:nvSpPr>
        <p:spPr>
          <a:xfrm>
            <a:off x="8355749" y="6260502"/>
            <a:ext cx="1437931" cy="4084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AT" b="1" dirty="0">
                <a:solidFill>
                  <a:srgbClr val="262480"/>
                </a:solidFill>
                <a:latin typeface="Poppins SemiBold" pitchFamily="2" charset="77"/>
                <a:cs typeface="Poppins SemiBold" pitchFamily="2" charset="77"/>
              </a:rPr>
              <a:t>17:30 Uhr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03426240-814C-D300-16D8-5889E8482A0C}"/>
              </a:ext>
            </a:extLst>
          </p:cNvPr>
          <p:cNvSpPr txBox="1"/>
          <p:nvPr/>
        </p:nvSpPr>
        <p:spPr>
          <a:xfrm>
            <a:off x="2720340" y="7494942"/>
            <a:ext cx="5390985" cy="408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AT" sz="2000" dirty="0">
                <a:solidFill>
                  <a:srgbClr val="262480"/>
                </a:solidFill>
                <a:latin typeface="Poppins" pitchFamily="2" charset="77"/>
                <a:cs typeface="Poppins" pitchFamily="2" charset="77"/>
              </a:rPr>
              <a:t>Veranstaltungsname und Ort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DEDC62CB-4515-5B3D-A9EF-B14D9ACAF63C}"/>
              </a:ext>
            </a:extLst>
          </p:cNvPr>
          <p:cNvSpPr txBox="1"/>
          <p:nvPr/>
        </p:nvSpPr>
        <p:spPr>
          <a:xfrm>
            <a:off x="844529" y="7449222"/>
            <a:ext cx="1631387" cy="7245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AT" b="1" dirty="0">
                <a:solidFill>
                  <a:srgbClr val="262480"/>
                </a:solidFill>
                <a:latin typeface="Poppins SemiBold" pitchFamily="2" charset="77"/>
                <a:cs typeface="Poppins SemiBold" pitchFamily="2" charset="77"/>
              </a:rPr>
              <a:t>18. 09. 2023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2CA2112E-FC5F-A861-5910-8E60FF14A9CA}"/>
              </a:ext>
            </a:extLst>
          </p:cNvPr>
          <p:cNvSpPr txBox="1"/>
          <p:nvPr/>
        </p:nvSpPr>
        <p:spPr>
          <a:xfrm>
            <a:off x="8355749" y="7494942"/>
            <a:ext cx="1437931" cy="4084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AT" b="1" dirty="0">
                <a:solidFill>
                  <a:srgbClr val="262480"/>
                </a:solidFill>
                <a:latin typeface="Poppins SemiBold" pitchFamily="2" charset="77"/>
                <a:cs typeface="Poppins SemiBold" pitchFamily="2" charset="77"/>
              </a:rPr>
              <a:t>17:30 Uhr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C67745D9-7B35-1E1E-AEF4-43ABA40B1E3C}"/>
              </a:ext>
            </a:extLst>
          </p:cNvPr>
          <p:cNvSpPr txBox="1"/>
          <p:nvPr/>
        </p:nvSpPr>
        <p:spPr>
          <a:xfrm>
            <a:off x="2720340" y="8775102"/>
            <a:ext cx="5390985" cy="408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AT" sz="2000" dirty="0">
                <a:solidFill>
                  <a:srgbClr val="262480"/>
                </a:solidFill>
                <a:latin typeface="Poppins" pitchFamily="2" charset="77"/>
                <a:cs typeface="Poppins" pitchFamily="2" charset="77"/>
              </a:rPr>
              <a:t>Veranstaltungsname und Ort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007A2D7D-3D15-A817-E119-1AF9B4EDFB03}"/>
              </a:ext>
            </a:extLst>
          </p:cNvPr>
          <p:cNvSpPr txBox="1"/>
          <p:nvPr/>
        </p:nvSpPr>
        <p:spPr>
          <a:xfrm>
            <a:off x="844529" y="8729382"/>
            <a:ext cx="1631387" cy="7245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AT" b="1" dirty="0">
                <a:solidFill>
                  <a:srgbClr val="262480"/>
                </a:solidFill>
                <a:latin typeface="Poppins SemiBold" pitchFamily="2" charset="77"/>
                <a:cs typeface="Poppins SemiBold" pitchFamily="2" charset="77"/>
              </a:rPr>
              <a:t>18. 09. 2023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6A2A4F02-CAEB-1ADC-2D18-5409D5B5639D}"/>
              </a:ext>
            </a:extLst>
          </p:cNvPr>
          <p:cNvSpPr txBox="1"/>
          <p:nvPr/>
        </p:nvSpPr>
        <p:spPr>
          <a:xfrm>
            <a:off x="8355749" y="8775102"/>
            <a:ext cx="1437931" cy="4084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AT" b="1" dirty="0">
                <a:solidFill>
                  <a:srgbClr val="262480"/>
                </a:solidFill>
                <a:latin typeface="Poppins SemiBold" pitchFamily="2" charset="77"/>
                <a:cs typeface="Poppins SemiBold" pitchFamily="2" charset="77"/>
              </a:rPr>
              <a:t>17:30 Uhr</a:t>
            </a:r>
          </a:p>
        </p:txBody>
      </p:sp>
    </p:spTree>
    <p:extLst>
      <p:ext uri="{BB962C8B-B14F-4D97-AF65-F5344CB8AC3E}">
        <p14:creationId xmlns:p14="http://schemas.microsoft.com/office/powerpoint/2010/main" val="25790489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0</TotalTime>
  <Words>42</Words>
  <Application>Microsoft Macintosh PowerPoint</Application>
  <PresentationFormat>Benutzerdefiniert</PresentationFormat>
  <Paragraphs>14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Poppins</vt:lpstr>
      <vt:lpstr>Poppins SemiBold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Nadine Schober | Hartinger Consulting</dc:creator>
  <cp:lastModifiedBy>Valentina Hagendorfer | Hartinger Consulting</cp:lastModifiedBy>
  <cp:revision>5</cp:revision>
  <dcterms:created xsi:type="dcterms:W3CDTF">2023-09-01T11:29:33Z</dcterms:created>
  <dcterms:modified xsi:type="dcterms:W3CDTF">2023-09-11T13:04:31Z</dcterms:modified>
</cp:coreProperties>
</file>