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58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A93"/>
    <a:srgbClr val="262480"/>
    <a:srgbClr val="C9E9FB"/>
    <a:srgbClr val="E7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4"/>
    <p:restoredTop sz="96327"/>
  </p:normalViewPr>
  <p:slideViewPr>
    <p:cSldViewPr snapToGrid="0">
      <p:cViewPr varScale="1">
        <p:scale>
          <a:sx n="56" d="100"/>
          <a:sy n="56" d="100"/>
        </p:scale>
        <p:origin x="3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26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080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912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89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3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47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90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49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81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38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32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 descr="Ein Bild, das Text, Screenshot, Rad, Cartoon enthält.&#10;&#10;Automatisch generierte Beschreibung">
            <a:extLst>
              <a:ext uri="{FF2B5EF4-FFF2-40B4-BE49-F238E27FC236}">
                <a16:creationId xmlns:a16="http://schemas.microsoft.com/office/drawing/2014/main" id="{2325BF35-76A8-EDB0-2154-0FFF13671FD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556" y="3175"/>
            <a:ext cx="10686257" cy="151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629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4FCB0F7A-EC43-1995-AC70-BB182521CABD}"/>
              </a:ext>
            </a:extLst>
          </p:cNvPr>
          <p:cNvSpPr txBox="1"/>
          <p:nvPr/>
        </p:nvSpPr>
        <p:spPr>
          <a:xfrm>
            <a:off x="2720340" y="5094642"/>
            <a:ext cx="5390985" cy="408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E5B5326-BC79-E6E2-5266-2AB7B5D50FB7}"/>
              </a:ext>
            </a:extLst>
          </p:cNvPr>
          <p:cNvSpPr txBox="1"/>
          <p:nvPr/>
        </p:nvSpPr>
        <p:spPr>
          <a:xfrm>
            <a:off x="844529" y="5048922"/>
            <a:ext cx="1631387" cy="724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68531BA-F3FA-1938-9780-B635924C654C}"/>
              </a:ext>
            </a:extLst>
          </p:cNvPr>
          <p:cNvSpPr txBox="1"/>
          <p:nvPr/>
        </p:nvSpPr>
        <p:spPr>
          <a:xfrm>
            <a:off x="8355749" y="5094642"/>
            <a:ext cx="1437931" cy="408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52B1DA01-3DF7-5AE2-73FF-28A1EC65036D}"/>
              </a:ext>
            </a:extLst>
          </p:cNvPr>
          <p:cNvSpPr txBox="1"/>
          <p:nvPr/>
        </p:nvSpPr>
        <p:spPr>
          <a:xfrm>
            <a:off x="736101" y="3454867"/>
            <a:ext cx="34796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4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Leoben</a:t>
            </a:r>
            <a:endParaRPr lang="de-AT" sz="3600" b="1" dirty="0">
              <a:solidFill>
                <a:srgbClr val="262480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2C6EA14-EF9D-FE63-A1DB-8C65065399A4}"/>
              </a:ext>
            </a:extLst>
          </p:cNvPr>
          <p:cNvSpPr/>
          <p:nvPr/>
        </p:nvSpPr>
        <p:spPr>
          <a:xfrm>
            <a:off x="3826435" y="3088677"/>
            <a:ext cx="1213775" cy="12485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262480"/>
                </a:solidFill>
              </a:rPr>
              <a:t>Logo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A4789CC-2852-2D55-5E59-45586C34261E}"/>
              </a:ext>
            </a:extLst>
          </p:cNvPr>
          <p:cNvSpPr txBox="1"/>
          <p:nvPr/>
        </p:nvSpPr>
        <p:spPr>
          <a:xfrm>
            <a:off x="2720340" y="6260502"/>
            <a:ext cx="5390985" cy="408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39F2624-BE72-7ECA-E95C-D4892161AEB8}"/>
              </a:ext>
            </a:extLst>
          </p:cNvPr>
          <p:cNvSpPr txBox="1"/>
          <p:nvPr/>
        </p:nvSpPr>
        <p:spPr>
          <a:xfrm>
            <a:off x="844529" y="6214782"/>
            <a:ext cx="1631387" cy="724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9ED205E-AB41-1FCC-0F31-102123FF5DE9}"/>
              </a:ext>
            </a:extLst>
          </p:cNvPr>
          <p:cNvSpPr txBox="1"/>
          <p:nvPr/>
        </p:nvSpPr>
        <p:spPr>
          <a:xfrm>
            <a:off x="8355749" y="6260502"/>
            <a:ext cx="1437931" cy="408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3426240-814C-D300-16D8-5889E8482A0C}"/>
              </a:ext>
            </a:extLst>
          </p:cNvPr>
          <p:cNvSpPr txBox="1"/>
          <p:nvPr/>
        </p:nvSpPr>
        <p:spPr>
          <a:xfrm>
            <a:off x="2720340" y="7494942"/>
            <a:ext cx="5390985" cy="408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EDC62CB-4515-5B3D-A9EF-B14D9ACAF63C}"/>
              </a:ext>
            </a:extLst>
          </p:cNvPr>
          <p:cNvSpPr txBox="1"/>
          <p:nvPr/>
        </p:nvSpPr>
        <p:spPr>
          <a:xfrm>
            <a:off x="844529" y="7449222"/>
            <a:ext cx="1631387" cy="724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CA2112E-FC5F-A861-5910-8E60FF14A9CA}"/>
              </a:ext>
            </a:extLst>
          </p:cNvPr>
          <p:cNvSpPr txBox="1"/>
          <p:nvPr/>
        </p:nvSpPr>
        <p:spPr>
          <a:xfrm>
            <a:off x="8355749" y="7494942"/>
            <a:ext cx="1437931" cy="408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67745D9-7B35-1E1E-AEF4-43ABA40B1E3C}"/>
              </a:ext>
            </a:extLst>
          </p:cNvPr>
          <p:cNvSpPr txBox="1"/>
          <p:nvPr/>
        </p:nvSpPr>
        <p:spPr>
          <a:xfrm>
            <a:off x="2720340" y="8775102"/>
            <a:ext cx="5390985" cy="408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7A2D7D-3D15-A817-E119-1AF9B4EDFB03}"/>
              </a:ext>
            </a:extLst>
          </p:cNvPr>
          <p:cNvSpPr txBox="1"/>
          <p:nvPr/>
        </p:nvSpPr>
        <p:spPr>
          <a:xfrm>
            <a:off x="844529" y="8729382"/>
            <a:ext cx="1631387" cy="724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A2A4F02-CAEB-1ADC-2D18-5409D5B5639D}"/>
              </a:ext>
            </a:extLst>
          </p:cNvPr>
          <p:cNvSpPr txBox="1"/>
          <p:nvPr/>
        </p:nvSpPr>
        <p:spPr>
          <a:xfrm>
            <a:off x="8355749" y="8775102"/>
            <a:ext cx="1437931" cy="408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</p:spTree>
    <p:extLst>
      <p:ext uri="{BB962C8B-B14F-4D97-AF65-F5344CB8AC3E}">
        <p14:creationId xmlns:p14="http://schemas.microsoft.com/office/powerpoint/2010/main" val="2579048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42</Words>
  <Application>Microsoft Macintosh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Valentina Hagendorfer | Hartinger Consulting</cp:lastModifiedBy>
  <cp:revision>5</cp:revision>
  <dcterms:created xsi:type="dcterms:W3CDTF">2023-09-01T11:29:33Z</dcterms:created>
  <dcterms:modified xsi:type="dcterms:W3CDTF">2023-09-11T13:04:31Z</dcterms:modified>
</cp:coreProperties>
</file>