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480"/>
    <a:srgbClr val="E5F155"/>
    <a:srgbClr val="F5F5F5"/>
    <a:srgbClr val="C9E9FB"/>
    <a:srgbClr val="262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79" d="100"/>
          <a:sy n="79" d="100"/>
        </p:scale>
        <p:origin x="322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58636-34EE-CD40-9493-1375C364DF1B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65AB6-BFEC-7C46-829B-72800BBFAD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817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65AB6-BFEC-7C46-829B-72800BBFAD0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280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6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94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87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65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00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42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64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6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70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49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07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87B54-5923-D24A-B8DA-4D00D4DDC4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CEBC-853D-D249-A530-FBB5FE9DF0AC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 descr="Ein Bild, das Text, Screenshot, Cartoon, Grafikdesign enthält.&#10;&#10;Automatisch generierte Beschreibung">
            <a:extLst>
              <a:ext uri="{FF2B5EF4-FFF2-40B4-BE49-F238E27FC236}">
                <a16:creationId xmlns:a16="http://schemas.microsoft.com/office/drawing/2014/main" id="{20771CB1-6DAB-30E4-36FE-973BD9EB9DB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feld 21">
            <a:extLst>
              <a:ext uri="{FF2B5EF4-FFF2-40B4-BE49-F238E27FC236}">
                <a16:creationId xmlns:a16="http://schemas.microsoft.com/office/drawing/2014/main" id="{DBD5707D-FDFD-F69B-558F-60F9CE8A1ECC}"/>
              </a:ext>
            </a:extLst>
          </p:cNvPr>
          <p:cNvSpPr txBox="1"/>
          <p:nvPr/>
        </p:nvSpPr>
        <p:spPr>
          <a:xfrm>
            <a:off x="1974837" y="4205503"/>
            <a:ext cx="38336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77C04CE-CEF2-43A8-6833-2058D34CD588}"/>
              </a:ext>
            </a:extLst>
          </p:cNvPr>
          <p:cNvSpPr txBox="1"/>
          <p:nvPr/>
        </p:nvSpPr>
        <p:spPr>
          <a:xfrm>
            <a:off x="488935" y="4181220"/>
            <a:ext cx="12256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B0C7A34-55A4-C42E-C826-7A091B000C8D}"/>
              </a:ext>
            </a:extLst>
          </p:cNvPr>
          <p:cNvSpPr txBox="1"/>
          <p:nvPr/>
        </p:nvSpPr>
        <p:spPr>
          <a:xfrm>
            <a:off x="5970690" y="4176476"/>
            <a:ext cx="110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38F3CFF8-B793-DE4E-EC31-2A37EE2F6093}"/>
              </a:ext>
            </a:extLst>
          </p:cNvPr>
          <p:cNvSpPr txBox="1"/>
          <p:nvPr/>
        </p:nvSpPr>
        <p:spPr>
          <a:xfrm>
            <a:off x="284709" y="2240567"/>
            <a:ext cx="34796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6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609DD88-86B3-2288-4A0C-FC7F0E48AF72}"/>
              </a:ext>
            </a:extLst>
          </p:cNvPr>
          <p:cNvSpPr/>
          <p:nvPr/>
        </p:nvSpPr>
        <p:spPr>
          <a:xfrm>
            <a:off x="2458859" y="2057623"/>
            <a:ext cx="774198" cy="774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262480"/>
                </a:solidFill>
              </a:rPr>
              <a:t>Logo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89358EB-8205-E6AF-3747-196556E95E47}"/>
              </a:ext>
            </a:extLst>
          </p:cNvPr>
          <p:cNvSpPr txBox="1"/>
          <p:nvPr/>
        </p:nvSpPr>
        <p:spPr>
          <a:xfrm>
            <a:off x="1974837" y="3307432"/>
            <a:ext cx="38336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5FE1822-CABB-ECB8-DF59-0117488D446A}"/>
              </a:ext>
            </a:extLst>
          </p:cNvPr>
          <p:cNvSpPr txBox="1"/>
          <p:nvPr/>
        </p:nvSpPr>
        <p:spPr>
          <a:xfrm>
            <a:off x="488935" y="3283149"/>
            <a:ext cx="12256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B4574A7-06A7-0BBD-6F1C-5EAC2BB78E73}"/>
              </a:ext>
            </a:extLst>
          </p:cNvPr>
          <p:cNvSpPr txBox="1"/>
          <p:nvPr/>
        </p:nvSpPr>
        <p:spPr>
          <a:xfrm>
            <a:off x="5970690" y="3278405"/>
            <a:ext cx="110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AA6C852-8B22-5653-F2EC-97357788E196}"/>
              </a:ext>
            </a:extLst>
          </p:cNvPr>
          <p:cNvSpPr txBox="1"/>
          <p:nvPr/>
        </p:nvSpPr>
        <p:spPr>
          <a:xfrm>
            <a:off x="1974837" y="5087247"/>
            <a:ext cx="38336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79D1773-2DDD-16E3-F8A7-0E709781B959}"/>
              </a:ext>
            </a:extLst>
          </p:cNvPr>
          <p:cNvSpPr txBox="1"/>
          <p:nvPr/>
        </p:nvSpPr>
        <p:spPr>
          <a:xfrm>
            <a:off x="488935" y="5062964"/>
            <a:ext cx="12256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D233A7-7459-55FF-D1A1-5EE582251144}"/>
              </a:ext>
            </a:extLst>
          </p:cNvPr>
          <p:cNvSpPr txBox="1"/>
          <p:nvPr/>
        </p:nvSpPr>
        <p:spPr>
          <a:xfrm>
            <a:off x="5970690" y="5058220"/>
            <a:ext cx="110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ED5DD33-13CF-230F-6077-C348CDFEC06B}"/>
              </a:ext>
            </a:extLst>
          </p:cNvPr>
          <p:cNvSpPr txBox="1"/>
          <p:nvPr/>
        </p:nvSpPr>
        <p:spPr>
          <a:xfrm>
            <a:off x="1974837" y="5985319"/>
            <a:ext cx="38336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B03C39D-F17A-BD14-ACA9-A00090130736}"/>
              </a:ext>
            </a:extLst>
          </p:cNvPr>
          <p:cNvSpPr txBox="1"/>
          <p:nvPr/>
        </p:nvSpPr>
        <p:spPr>
          <a:xfrm>
            <a:off x="488935" y="5961036"/>
            <a:ext cx="12256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CCAD05C-8AAA-CAED-F1F5-DA1A05107B6E}"/>
              </a:ext>
            </a:extLst>
          </p:cNvPr>
          <p:cNvSpPr txBox="1"/>
          <p:nvPr/>
        </p:nvSpPr>
        <p:spPr>
          <a:xfrm>
            <a:off x="5970690" y="5956292"/>
            <a:ext cx="1100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4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</p:spTree>
    <p:extLst>
      <p:ext uri="{BB962C8B-B14F-4D97-AF65-F5344CB8AC3E}">
        <p14:creationId xmlns:p14="http://schemas.microsoft.com/office/powerpoint/2010/main" val="137669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43</Words>
  <Application>Microsoft Macintosh PowerPoint</Application>
  <PresentationFormat>Benutzerdefiniert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Valentina Hagendorfer | Hartinger Consulting</cp:lastModifiedBy>
  <cp:revision>8</cp:revision>
  <dcterms:created xsi:type="dcterms:W3CDTF">2023-09-01T11:40:06Z</dcterms:created>
  <dcterms:modified xsi:type="dcterms:W3CDTF">2023-09-12T10:30:01Z</dcterms:modified>
</cp:coreProperties>
</file>