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4" r:id="rId1"/>
  </p:sldMasterIdLst>
  <p:sldIdLst>
    <p:sldId id="258" r:id="rId2"/>
  </p:sldIdLst>
  <p:sldSz cx="9818688" cy="12801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9FB"/>
    <a:srgbClr val="E64A93"/>
    <a:srgbClr val="E749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8"/>
    <p:restoredTop sz="96327"/>
  </p:normalViewPr>
  <p:slideViewPr>
    <p:cSldViewPr snapToGrid="0">
      <p:cViewPr varScale="1">
        <p:scale>
          <a:sx n="68" d="100"/>
          <a:sy n="68" d="100"/>
        </p:scale>
        <p:origin x="334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6402" y="2095078"/>
            <a:ext cx="8345885" cy="4456853"/>
          </a:xfrm>
        </p:spPr>
        <p:txBody>
          <a:bodyPr anchor="b"/>
          <a:lstStyle>
            <a:lvl1pPr algn="ctr">
              <a:defRPr sz="644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7336" y="6723804"/>
            <a:ext cx="7364016" cy="3090756"/>
          </a:xfrm>
        </p:spPr>
        <p:txBody>
          <a:bodyPr/>
          <a:lstStyle>
            <a:lvl1pPr marL="0" indent="0" algn="ctr">
              <a:buNone/>
              <a:defRPr sz="2577"/>
            </a:lvl1pPr>
            <a:lvl2pPr marL="490941" indent="0" algn="ctr">
              <a:buNone/>
              <a:defRPr sz="2148"/>
            </a:lvl2pPr>
            <a:lvl3pPr marL="981883" indent="0" algn="ctr">
              <a:buNone/>
              <a:defRPr sz="1933"/>
            </a:lvl3pPr>
            <a:lvl4pPr marL="1472824" indent="0" algn="ctr">
              <a:buNone/>
              <a:defRPr sz="1718"/>
            </a:lvl4pPr>
            <a:lvl5pPr marL="1963765" indent="0" algn="ctr">
              <a:buNone/>
              <a:defRPr sz="1718"/>
            </a:lvl5pPr>
            <a:lvl6pPr marL="2454707" indent="0" algn="ctr">
              <a:buNone/>
              <a:defRPr sz="1718"/>
            </a:lvl6pPr>
            <a:lvl7pPr marL="2945648" indent="0" algn="ctr">
              <a:buNone/>
              <a:defRPr sz="1718"/>
            </a:lvl7pPr>
            <a:lvl8pPr marL="3436590" indent="0" algn="ctr">
              <a:buNone/>
              <a:defRPr sz="1718"/>
            </a:lvl8pPr>
            <a:lvl9pPr marL="3927531" indent="0" algn="ctr">
              <a:buNone/>
              <a:defRPr sz="1718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8610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059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6499" y="681567"/>
            <a:ext cx="2117155" cy="1084876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5035" y="681567"/>
            <a:ext cx="6228730" cy="1084876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11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142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922" y="3191514"/>
            <a:ext cx="8468618" cy="5325109"/>
          </a:xfrm>
        </p:spPr>
        <p:txBody>
          <a:bodyPr anchor="b"/>
          <a:lstStyle>
            <a:lvl1pPr>
              <a:defRPr sz="6443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922" y="8567000"/>
            <a:ext cx="8468618" cy="2800349"/>
          </a:xfrm>
        </p:spPr>
        <p:txBody>
          <a:bodyPr/>
          <a:lstStyle>
            <a:lvl1pPr marL="0" indent="0">
              <a:buNone/>
              <a:defRPr sz="2577">
                <a:solidFill>
                  <a:schemeClr val="tx1"/>
                </a:solidFill>
              </a:defRPr>
            </a:lvl1pPr>
            <a:lvl2pPr marL="490941" indent="0">
              <a:buNone/>
              <a:defRPr sz="2148">
                <a:solidFill>
                  <a:schemeClr val="tx1">
                    <a:tint val="75000"/>
                  </a:schemeClr>
                </a:solidFill>
              </a:defRPr>
            </a:lvl2pPr>
            <a:lvl3pPr marL="981883" indent="0">
              <a:buNone/>
              <a:defRPr sz="1933">
                <a:solidFill>
                  <a:schemeClr val="tx1">
                    <a:tint val="75000"/>
                  </a:schemeClr>
                </a:solidFill>
              </a:defRPr>
            </a:lvl3pPr>
            <a:lvl4pPr marL="1472824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4pPr>
            <a:lvl5pPr marL="1963765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5pPr>
            <a:lvl6pPr marL="2454707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6pPr>
            <a:lvl7pPr marL="2945648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7pPr>
            <a:lvl8pPr marL="3436590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8pPr>
            <a:lvl9pPr marL="3927531" indent="0">
              <a:buNone/>
              <a:defRPr sz="17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30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5035" y="3407833"/>
            <a:ext cx="4172942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0711" y="3407833"/>
            <a:ext cx="4172942" cy="81224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9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314" y="681570"/>
            <a:ext cx="8468618" cy="2474384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315" y="3138171"/>
            <a:ext cx="4153765" cy="1537969"/>
          </a:xfrm>
        </p:spPr>
        <p:txBody>
          <a:bodyPr anchor="b"/>
          <a:lstStyle>
            <a:lvl1pPr marL="0" indent="0">
              <a:buNone/>
              <a:defRPr sz="2577" b="1"/>
            </a:lvl1pPr>
            <a:lvl2pPr marL="490941" indent="0">
              <a:buNone/>
              <a:defRPr sz="2148" b="1"/>
            </a:lvl2pPr>
            <a:lvl3pPr marL="981883" indent="0">
              <a:buNone/>
              <a:defRPr sz="1933" b="1"/>
            </a:lvl3pPr>
            <a:lvl4pPr marL="1472824" indent="0">
              <a:buNone/>
              <a:defRPr sz="1718" b="1"/>
            </a:lvl4pPr>
            <a:lvl5pPr marL="1963765" indent="0">
              <a:buNone/>
              <a:defRPr sz="1718" b="1"/>
            </a:lvl5pPr>
            <a:lvl6pPr marL="2454707" indent="0">
              <a:buNone/>
              <a:defRPr sz="1718" b="1"/>
            </a:lvl6pPr>
            <a:lvl7pPr marL="2945648" indent="0">
              <a:buNone/>
              <a:defRPr sz="1718" b="1"/>
            </a:lvl7pPr>
            <a:lvl8pPr marL="3436590" indent="0">
              <a:buNone/>
              <a:defRPr sz="1718" b="1"/>
            </a:lvl8pPr>
            <a:lvl9pPr marL="3927531" indent="0">
              <a:buNone/>
              <a:defRPr sz="1718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315" y="4676140"/>
            <a:ext cx="4153765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0711" y="3138171"/>
            <a:ext cx="4174221" cy="1537969"/>
          </a:xfrm>
        </p:spPr>
        <p:txBody>
          <a:bodyPr anchor="b"/>
          <a:lstStyle>
            <a:lvl1pPr marL="0" indent="0">
              <a:buNone/>
              <a:defRPr sz="2577" b="1"/>
            </a:lvl1pPr>
            <a:lvl2pPr marL="490941" indent="0">
              <a:buNone/>
              <a:defRPr sz="2148" b="1"/>
            </a:lvl2pPr>
            <a:lvl3pPr marL="981883" indent="0">
              <a:buNone/>
              <a:defRPr sz="1933" b="1"/>
            </a:lvl3pPr>
            <a:lvl4pPr marL="1472824" indent="0">
              <a:buNone/>
              <a:defRPr sz="1718" b="1"/>
            </a:lvl4pPr>
            <a:lvl5pPr marL="1963765" indent="0">
              <a:buNone/>
              <a:defRPr sz="1718" b="1"/>
            </a:lvl5pPr>
            <a:lvl6pPr marL="2454707" indent="0">
              <a:buNone/>
              <a:defRPr sz="1718" b="1"/>
            </a:lvl6pPr>
            <a:lvl7pPr marL="2945648" indent="0">
              <a:buNone/>
              <a:defRPr sz="1718" b="1"/>
            </a:lvl7pPr>
            <a:lvl8pPr marL="3436590" indent="0">
              <a:buNone/>
              <a:defRPr sz="1718" b="1"/>
            </a:lvl8pPr>
            <a:lvl9pPr marL="3927531" indent="0">
              <a:buNone/>
              <a:defRPr sz="1718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0711" y="4676140"/>
            <a:ext cx="4174221" cy="68778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49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3191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1467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314" y="853440"/>
            <a:ext cx="3166782" cy="2987040"/>
          </a:xfrm>
        </p:spPr>
        <p:txBody>
          <a:bodyPr anchor="b"/>
          <a:lstStyle>
            <a:lvl1pPr>
              <a:defRPr sz="343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221" y="1843196"/>
            <a:ext cx="4970711" cy="9097433"/>
          </a:xfrm>
        </p:spPr>
        <p:txBody>
          <a:bodyPr/>
          <a:lstStyle>
            <a:lvl1pPr>
              <a:defRPr sz="3436"/>
            </a:lvl1pPr>
            <a:lvl2pPr>
              <a:defRPr sz="3007"/>
            </a:lvl2pPr>
            <a:lvl3pPr>
              <a:defRPr sz="2577"/>
            </a:lvl3pPr>
            <a:lvl4pPr>
              <a:defRPr sz="2148"/>
            </a:lvl4pPr>
            <a:lvl5pPr>
              <a:defRPr sz="2148"/>
            </a:lvl5pPr>
            <a:lvl6pPr>
              <a:defRPr sz="2148"/>
            </a:lvl6pPr>
            <a:lvl7pPr>
              <a:defRPr sz="2148"/>
            </a:lvl7pPr>
            <a:lvl8pPr>
              <a:defRPr sz="2148"/>
            </a:lvl8pPr>
            <a:lvl9pPr>
              <a:defRPr sz="2148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314" y="3840480"/>
            <a:ext cx="3166782" cy="7114964"/>
          </a:xfrm>
        </p:spPr>
        <p:txBody>
          <a:bodyPr/>
          <a:lstStyle>
            <a:lvl1pPr marL="0" indent="0">
              <a:buNone/>
              <a:defRPr sz="1718"/>
            </a:lvl1pPr>
            <a:lvl2pPr marL="490941" indent="0">
              <a:buNone/>
              <a:defRPr sz="1503"/>
            </a:lvl2pPr>
            <a:lvl3pPr marL="981883" indent="0">
              <a:buNone/>
              <a:defRPr sz="1289"/>
            </a:lvl3pPr>
            <a:lvl4pPr marL="1472824" indent="0">
              <a:buNone/>
              <a:defRPr sz="1074"/>
            </a:lvl4pPr>
            <a:lvl5pPr marL="1963765" indent="0">
              <a:buNone/>
              <a:defRPr sz="1074"/>
            </a:lvl5pPr>
            <a:lvl6pPr marL="2454707" indent="0">
              <a:buNone/>
              <a:defRPr sz="1074"/>
            </a:lvl6pPr>
            <a:lvl7pPr marL="2945648" indent="0">
              <a:buNone/>
              <a:defRPr sz="1074"/>
            </a:lvl7pPr>
            <a:lvl8pPr marL="3436590" indent="0">
              <a:buNone/>
              <a:defRPr sz="1074"/>
            </a:lvl8pPr>
            <a:lvl9pPr marL="3927531" indent="0">
              <a:buNone/>
              <a:defRPr sz="107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593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314" y="853440"/>
            <a:ext cx="3166782" cy="2987040"/>
          </a:xfrm>
        </p:spPr>
        <p:txBody>
          <a:bodyPr anchor="b"/>
          <a:lstStyle>
            <a:lvl1pPr>
              <a:defRPr sz="343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74221" y="1843196"/>
            <a:ext cx="4970711" cy="9097433"/>
          </a:xfrm>
        </p:spPr>
        <p:txBody>
          <a:bodyPr anchor="t"/>
          <a:lstStyle>
            <a:lvl1pPr marL="0" indent="0">
              <a:buNone/>
              <a:defRPr sz="3436"/>
            </a:lvl1pPr>
            <a:lvl2pPr marL="490941" indent="0">
              <a:buNone/>
              <a:defRPr sz="3007"/>
            </a:lvl2pPr>
            <a:lvl3pPr marL="981883" indent="0">
              <a:buNone/>
              <a:defRPr sz="2577"/>
            </a:lvl3pPr>
            <a:lvl4pPr marL="1472824" indent="0">
              <a:buNone/>
              <a:defRPr sz="2148"/>
            </a:lvl4pPr>
            <a:lvl5pPr marL="1963765" indent="0">
              <a:buNone/>
              <a:defRPr sz="2148"/>
            </a:lvl5pPr>
            <a:lvl6pPr marL="2454707" indent="0">
              <a:buNone/>
              <a:defRPr sz="2148"/>
            </a:lvl6pPr>
            <a:lvl7pPr marL="2945648" indent="0">
              <a:buNone/>
              <a:defRPr sz="2148"/>
            </a:lvl7pPr>
            <a:lvl8pPr marL="3436590" indent="0">
              <a:buNone/>
              <a:defRPr sz="2148"/>
            </a:lvl8pPr>
            <a:lvl9pPr marL="3927531" indent="0">
              <a:buNone/>
              <a:defRPr sz="2148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314" y="3840480"/>
            <a:ext cx="3166782" cy="7114964"/>
          </a:xfrm>
        </p:spPr>
        <p:txBody>
          <a:bodyPr/>
          <a:lstStyle>
            <a:lvl1pPr marL="0" indent="0">
              <a:buNone/>
              <a:defRPr sz="1718"/>
            </a:lvl1pPr>
            <a:lvl2pPr marL="490941" indent="0">
              <a:buNone/>
              <a:defRPr sz="1503"/>
            </a:lvl2pPr>
            <a:lvl3pPr marL="981883" indent="0">
              <a:buNone/>
              <a:defRPr sz="1289"/>
            </a:lvl3pPr>
            <a:lvl4pPr marL="1472824" indent="0">
              <a:buNone/>
              <a:defRPr sz="1074"/>
            </a:lvl4pPr>
            <a:lvl5pPr marL="1963765" indent="0">
              <a:buNone/>
              <a:defRPr sz="1074"/>
            </a:lvl5pPr>
            <a:lvl6pPr marL="2454707" indent="0">
              <a:buNone/>
              <a:defRPr sz="1074"/>
            </a:lvl6pPr>
            <a:lvl7pPr marL="2945648" indent="0">
              <a:buNone/>
              <a:defRPr sz="1074"/>
            </a:lvl7pPr>
            <a:lvl8pPr marL="3436590" indent="0">
              <a:buNone/>
              <a:defRPr sz="1074"/>
            </a:lvl8pPr>
            <a:lvl9pPr marL="3927531" indent="0">
              <a:buNone/>
              <a:defRPr sz="107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0172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5035" y="681570"/>
            <a:ext cx="8468618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035" y="3407833"/>
            <a:ext cx="8468618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5035" y="11865189"/>
            <a:ext cx="22092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0267D-49AC-E44E-85EB-A8EE17A2B4DD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52441" y="11865189"/>
            <a:ext cx="3313807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448" y="11865189"/>
            <a:ext cx="22092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6F63-8D30-FD4C-BBBD-4D765021780E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349F889-7825-950A-E2ED-D1369DF2D0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0" y="-1165889"/>
            <a:ext cx="9886869" cy="13984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81883" rtl="0" eaLnBrk="1" latinLnBrk="0" hangingPunct="1">
        <a:lnSpc>
          <a:spcPct val="90000"/>
        </a:lnSpc>
        <a:spcBef>
          <a:spcPct val="0"/>
        </a:spcBef>
        <a:buNone/>
        <a:defRPr sz="47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5471" indent="-245471" algn="l" defTabSz="981883" rtl="0" eaLnBrk="1" latinLnBrk="0" hangingPunct="1">
        <a:lnSpc>
          <a:spcPct val="90000"/>
        </a:lnSpc>
        <a:spcBef>
          <a:spcPts val="1074"/>
        </a:spcBef>
        <a:buFont typeface="Arial" panose="020B0604020202020204" pitchFamily="34" charset="0"/>
        <a:buChar char="•"/>
        <a:defRPr sz="3007" kern="1200">
          <a:solidFill>
            <a:schemeClr val="tx1"/>
          </a:solidFill>
          <a:latin typeface="+mn-lt"/>
          <a:ea typeface="+mn-ea"/>
          <a:cs typeface="+mn-cs"/>
        </a:defRPr>
      </a:lvl1pPr>
      <a:lvl2pPr marL="736412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2577" kern="1200">
          <a:solidFill>
            <a:schemeClr val="tx1"/>
          </a:solidFill>
          <a:latin typeface="+mn-lt"/>
          <a:ea typeface="+mn-ea"/>
          <a:cs typeface="+mn-cs"/>
        </a:defRPr>
      </a:lvl2pPr>
      <a:lvl3pPr marL="1227353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2148" kern="1200">
          <a:solidFill>
            <a:schemeClr val="tx1"/>
          </a:solidFill>
          <a:latin typeface="+mn-lt"/>
          <a:ea typeface="+mn-ea"/>
          <a:cs typeface="+mn-cs"/>
        </a:defRPr>
      </a:lvl3pPr>
      <a:lvl4pPr marL="1718295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4pPr>
      <a:lvl5pPr marL="2209236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5pPr>
      <a:lvl6pPr marL="2700177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6pPr>
      <a:lvl7pPr marL="3191119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7pPr>
      <a:lvl8pPr marL="3682060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8pPr>
      <a:lvl9pPr marL="4173002" indent="-245471" algn="l" defTabSz="981883" rtl="0" eaLnBrk="1" latinLnBrk="0" hangingPunct="1">
        <a:lnSpc>
          <a:spcPct val="90000"/>
        </a:lnSpc>
        <a:spcBef>
          <a:spcPts val="537"/>
        </a:spcBef>
        <a:buFont typeface="Arial" panose="020B0604020202020204" pitchFamily="34" charset="0"/>
        <a:buChar char="•"/>
        <a:defRPr sz="19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1pPr>
      <a:lvl2pPr marL="490941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2pPr>
      <a:lvl3pPr marL="981883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3pPr>
      <a:lvl4pPr marL="1472824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4pPr>
      <a:lvl5pPr marL="1963765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5pPr>
      <a:lvl6pPr marL="2454707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6pPr>
      <a:lvl7pPr marL="2945648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7pPr>
      <a:lvl8pPr marL="3436590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8pPr>
      <a:lvl9pPr marL="3927531" algn="l" defTabSz="981883" rtl="0" eaLnBrk="1" latinLnBrk="0" hangingPunct="1">
        <a:defRPr sz="19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FCB0F7A-EC43-1995-AC70-BB182521CABD}"/>
              </a:ext>
            </a:extLst>
          </p:cNvPr>
          <p:cNvSpPr txBox="1"/>
          <p:nvPr/>
        </p:nvSpPr>
        <p:spPr>
          <a:xfrm>
            <a:off x="2544321" y="3222232"/>
            <a:ext cx="47300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Gemeinsam starten wir die Bewegungsrevolution in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848158C-505D-0EE3-DEAB-AD103D1E9DCD}"/>
              </a:ext>
            </a:extLst>
          </p:cNvPr>
          <p:cNvSpPr txBox="1"/>
          <p:nvPr/>
        </p:nvSpPr>
        <p:spPr>
          <a:xfrm>
            <a:off x="2544321" y="4794252"/>
            <a:ext cx="4730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mit dem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ED82AF7-BD7A-A41D-04D6-57F60138B0C0}"/>
              </a:ext>
            </a:extLst>
          </p:cNvPr>
          <p:cNvSpPr txBox="1"/>
          <p:nvPr/>
        </p:nvSpPr>
        <p:spPr>
          <a:xfrm>
            <a:off x="2544321" y="5639784"/>
            <a:ext cx="4730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dirty="0">
                <a:solidFill>
                  <a:srgbClr val="F5F5F5"/>
                </a:solidFill>
                <a:latin typeface="Poppins" pitchFamily="2" charset="77"/>
                <a:cs typeface="Poppins" pitchFamily="2" charset="77"/>
              </a:rPr>
              <a:t>am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527F09E-42FA-6521-7270-E197FDC858F9}"/>
              </a:ext>
            </a:extLst>
          </p:cNvPr>
          <p:cNvSpPr txBox="1"/>
          <p:nvPr/>
        </p:nvSpPr>
        <p:spPr>
          <a:xfrm>
            <a:off x="2544321" y="3884935"/>
            <a:ext cx="473004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4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E5B5326-BC79-E6E2-5266-2AB7B5D50FB7}"/>
              </a:ext>
            </a:extLst>
          </p:cNvPr>
          <p:cNvSpPr txBox="1"/>
          <p:nvPr/>
        </p:nvSpPr>
        <p:spPr>
          <a:xfrm>
            <a:off x="2544321" y="5132806"/>
            <a:ext cx="4730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Name des Startprojekts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B9FA9BD2-38B7-B4A1-40D3-A2FB0A417647}"/>
              </a:ext>
            </a:extLst>
          </p:cNvPr>
          <p:cNvSpPr txBox="1"/>
          <p:nvPr/>
        </p:nvSpPr>
        <p:spPr>
          <a:xfrm>
            <a:off x="2544321" y="5978338"/>
            <a:ext cx="47300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solidFill>
                  <a:srgbClr val="E5F155"/>
                </a:solidFill>
                <a:latin typeface="Poppins SemiBold" pitchFamily="2" charset="77"/>
                <a:cs typeface="Poppins SemiBold" pitchFamily="2" charset="77"/>
              </a:rPr>
              <a:t>Datum des Startprojekts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95F53BD3-B1E9-4CFF-608E-77A509F362D1}"/>
              </a:ext>
            </a:extLst>
          </p:cNvPr>
          <p:cNvSpPr/>
          <p:nvPr/>
        </p:nvSpPr>
        <p:spPr>
          <a:xfrm>
            <a:off x="476668" y="5737031"/>
            <a:ext cx="1530552" cy="14386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579048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17</Words>
  <Application>Microsoft Macintosh PowerPoint</Application>
  <PresentationFormat>Benutzerdefiniert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Julian Feldhofer | Hartinger Consulting</cp:lastModifiedBy>
  <cp:revision>4</cp:revision>
  <dcterms:created xsi:type="dcterms:W3CDTF">2023-09-01T11:29:33Z</dcterms:created>
  <dcterms:modified xsi:type="dcterms:W3CDTF">2023-09-11T15:06:27Z</dcterms:modified>
</cp:coreProperties>
</file>