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55"/>
    <a:srgbClr val="F5F5F5"/>
    <a:srgbClr val="C9E9FB"/>
    <a:srgbClr val="262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2" d="100"/>
          <a:sy n="82" d="100"/>
        </p:scale>
        <p:origin x="3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8636-34EE-CD40-9493-1375C364DF1B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5AB6-BFEC-7C46-829B-72800BBFAD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8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65AB6-BFEC-7C46-829B-72800BBFAD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8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7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00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42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64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26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49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07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7B54-5923-D24A-B8DA-4D00D4DDC43C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7241FA-4D2E-65D0-759A-CDCD47E81D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148" y="-1"/>
            <a:ext cx="7557526" cy="106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A63393E-AE26-1281-C99B-14B1AEA66FE9}"/>
              </a:ext>
            </a:extLst>
          </p:cNvPr>
          <p:cNvSpPr txBox="1"/>
          <p:nvPr/>
        </p:nvSpPr>
        <p:spPr>
          <a:xfrm>
            <a:off x="1414814" y="3110719"/>
            <a:ext cx="4730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dirty="0">
                <a:solidFill>
                  <a:srgbClr val="F5F5F5"/>
                </a:solidFill>
                <a:latin typeface="Poppins" pitchFamily="2" charset="77"/>
                <a:cs typeface="Poppins" pitchFamily="2" charset="77"/>
              </a:rPr>
              <a:t>Gemeinsam starten wir die Bewegungsrevolution in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630950-4BDF-620B-E482-0A91ADBCBF34}"/>
              </a:ext>
            </a:extLst>
          </p:cNvPr>
          <p:cNvSpPr txBox="1"/>
          <p:nvPr/>
        </p:nvSpPr>
        <p:spPr>
          <a:xfrm>
            <a:off x="1414814" y="4325901"/>
            <a:ext cx="4730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dirty="0">
                <a:solidFill>
                  <a:srgbClr val="F5F5F5"/>
                </a:solidFill>
                <a:latin typeface="Poppins" pitchFamily="2" charset="77"/>
                <a:cs typeface="Poppins" pitchFamily="2" charset="77"/>
              </a:rPr>
              <a:t>mit dem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E6AD-0552-1E6E-3C62-6356FF2EAB59}"/>
              </a:ext>
            </a:extLst>
          </p:cNvPr>
          <p:cNvSpPr txBox="1"/>
          <p:nvPr/>
        </p:nvSpPr>
        <p:spPr>
          <a:xfrm>
            <a:off x="1414814" y="5059923"/>
            <a:ext cx="4730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dirty="0">
                <a:solidFill>
                  <a:srgbClr val="F5F5F5"/>
                </a:solidFill>
                <a:latin typeface="Poppins" pitchFamily="2" charset="77"/>
                <a:cs typeface="Poppins" pitchFamily="2" charset="77"/>
              </a:rPr>
              <a:t>am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36832B-33EF-948A-8911-FD7391ADDDF0}"/>
              </a:ext>
            </a:extLst>
          </p:cNvPr>
          <p:cNvSpPr txBox="1"/>
          <p:nvPr/>
        </p:nvSpPr>
        <p:spPr>
          <a:xfrm>
            <a:off x="1414814" y="3684213"/>
            <a:ext cx="4730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E5F155"/>
                </a:solidFill>
                <a:latin typeface="Poppins SemiBold" pitchFamily="2" charset="77"/>
                <a:cs typeface="Poppins SemiBold" pitchFamily="2" charset="77"/>
              </a:rPr>
              <a:t>Leoben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31B42E-766D-1548-A608-9F1BFAFAF5FC}"/>
              </a:ext>
            </a:extLst>
          </p:cNvPr>
          <p:cNvSpPr txBox="1"/>
          <p:nvPr/>
        </p:nvSpPr>
        <p:spPr>
          <a:xfrm>
            <a:off x="1414814" y="4664455"/>
            <a:ext cx="4730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b="1" dirty="0">
                <a:solidFill>
                  <a:srgbClr val="E5F155"/>
                </a:solidFill>
                <a:latin typeface="Poppins SemiBold" pitchFamily="2" charset="77"/>
                <a:cs typeface="Poppins SemiBold" pitchFamily="2" charset="77"/>
              </a:rPr>
              <a:t>Name des Startprojekts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C83D9A-7CC8-DF8D-E3CF-EF051CDCBAB3}"/>
              </a:ext>
            </a:extLst>
          </p:cNvPr>
          <p:cNvSpPr txBox="1"/>
          <p:nvPr/>
        </p:nvSpPr>
        <p:spPr>
          <a:xfrm>
            <a:off x="1414814" y="5398477"/>
            <a:ext cx="4730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b="1" dirty="0">
                <a:solidFill>
                  <a:srgbClr val="E5F155"/>
                </a:solidFill>
                <a:latin typeface="Poppins SemiBold" pitchFamily="2" charset="77"/>
                <a:cs typeface="Poppins SemiBold" pitchFamily="2" charset="77"/>
              </a:rPr>
              <a:t>Datum des Startprojekts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FD9A107-0182-4698-F5FE-C3FB414E0575}"/>
              </a:ext>
            </a:extLst>
          </p:cNvPr>
          <p:cNvSpPr/>
          <p:nvPr/>
        </p:nvSpPr>
        <p:spPr>
          <a:xfrm>
            <a:off x="387458" y="5558177"/>
            <a:ext cx="1303742" cy="107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7669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</Words>
  <Application>Microsoft Macintosh PowerPoint</Application>
  <PresentationFormat>Benutzerdefiniert</PresentationFormat>
  <Paragraphs>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Poppins SemiBold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Schober | Hartinger Consulting</dc:creator>
  <cp:lastModifiedBy>Julian Feldhofer | Hartinger Consulting</cp:lastModifiedBy>
  <cp:revision>5</cp:revision>
  <dcterms:created xsi:type="dcterms:W3CDTF">2023-09-01T11:40:06Z</dcterms:created>
  <dcterms:modified xsi:type="dcterms:W3CDTF">2023-09-11T15:06:33Z</dcterms:modified>
</cp:coreProperties>
</file>