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0" r:id="rId2"/>
  </p:sldIdLst>
  <p:sldSz cx="13716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DF71"/>
    <a:srgbClr val="262580"/>
    <a:srgbClr val="D2E9FB"/>
    <a:srgbClr val="E749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58" d="100"/>
          <a:sy n="58" d="100"/>
        </p:scale>
        <p:origin x="2616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243A1-31D7-8E49-8611-D237CC99D8F4}" type="datetimeFigureOut">
              <a:rPr lang="de-DE" smtClean="0"/>
              <a:t>12.09.23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21A0A-D29E-E941-A134-FFFA92CF3C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0346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721A0A-D29E-E941-A134-FFFA92CF3C5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949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244726"/>
            <a:ext cx="11658600" cy="47752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7204076"/>
            <a:ext cx="10287000" cy="3311524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BA82-62E7-E849-B6E9-F9B35C77233C}" type="datetimeFigureOut">
              <a:rPr lang="de-DE" smtClean="0"/>
              <a:t>12.09.23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B7C8-7A5C-264A-82BC-35CEF7E538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6557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BA82-62E7-E849-B6E9-F9B35C77233C}" type="datetimeFigureOut">
              <a:rPr lang="de-DE" smtClean="0"/>
              <a:t>12.09.23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B7C8-7A5C-264A-82BC-35CEF7E538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7725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730250"/>
            <a:ext cx="2957513" cy="11623676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0"/>
            <a:ext cx="8701088" cy="11623676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BA82-62E7-E849-B6E9-F9B35C77233C}" type="datetimeFigureOut">
              <a:rPr lang="de-DE" smtClean="0"/>
              <a:t>12.09.23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B7C8-7A5C-264A-82BC-35CEF7E538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473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BA82-62E7-E849-B6E9-F9B35C77233C}" type="datetimeFigureOut">
              <a:rPr lang="de-DE" smtClean="0"/>
              <a:t>12.09.23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B7C8-7A5C-264A-82BC-35CEF7E538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1651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3419479"/>
            <a:ext cx="11830050" cy="5705474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9178929"/>
            <a:ext cx="11830050" cy="3000374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BA82-62E7-E849-B6E9-F9B35C77233C}" type="datetimeFigureOut">
              <a:rPr lang="de-DE" smtClean="0"/>
              <a:t>12.09.23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B7C8-7A5C-264A-82BC-35CEF7E538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8608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3651250"/>
            <a:ext cx="5829300" cy="87026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3651250"/>
            <a:ext cx="5829300" cy="87026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BA82-62E7-E849-B6E9-F9B35C77233C}" type="datetimeFigureOut">
              <a:rPr lang="de-DE" smtClean="0"/>
              <a:t>12.09.23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B7C8-7A5C-264A-82BC-35CEF7E538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4104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3362326"/>
            <a:ext cx="5802510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5010150"/>
            <a:ext cx="5802510" cy="73691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3362326"/>
            <a:ext cx="5831087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5010150"/>
            <a:ext cx="5831087" cy="73691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BA82-62E7-E849-B6E9-F9B35C77233C}" type="datetimeFigureOut">
              <a:rPr lang="de-DE" smtClean="0"/>
              <a:t>12.09.23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B7C8-7A5C-264A-82BC-35CEF7E538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5216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BA82-62E7-E849-B6E9-F9B35C77233C}" type="datetimeFigureOut">
              <a:rPr lang="de-DE" smtClean="0"/>
              <a:t>12.09.23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B7C8-7A5C-264A-82BC-35CEF7E538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7188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BA82-62E7-E849-B6E9-F9B35C77233C}" type="datetimeFigureOut">
              <a:rPr lang="de-DE" smtClean="0"/>
              <a:t>12.09.23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B7C8-7A5C-264A-82BC-35CEF7E538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8525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4400"/>
            <a:ext cx="4423767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1974853"/>
            <a:ext cx="6943725" cy="9747250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114800"/>
            <a:ext cx="4423767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BA82-62E7-E849-B6E9-F9B35C77233C}" type="datetimeFigureOut">
              <a:rPr lang="de-DE" smtClean="0"/>
              <a:t>12.09.23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B7C8-7A5C-264A-82BC-35CEF7E538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9966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4400"/>
            <a:ext cx="4423767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1974853"/>
            <a:ext cx="6943725" cy="9747250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114800"/>
            <a:ext cx="4423767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BA82-62E7-E849-B6E9-F9B35C77233C}" type="datetimeFigureOut">
              <a:rPr lang="de-DE" smtClean="0"/>
              <a:t>12.09.23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B7C8-7A5C-264A-82BC-35CEF7E538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166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730253"/>
            <a:ext cx="1183005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3651250"/>
            <a:ext cx="1183005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CBA82-62E7-E849-B6E9-F9B35C77233C}" type="datetimeFigureOut">
              <a:rPr lang="de-DE" smtClean="0"/>
              <a:t>12.09.23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12712703"/>
            <a:ext cx="462915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9B7C8-7A5C-264A-82BC-35CEF7E538B1}" type="slidenum">
              <a:rPr lang="de-DE" smtClean="0"/>
              <a:t>‹Nr.›</a:t>
            </a:fld>
            <a:endParaRPr lang="de-DE"/>
          </a:p>
        </p:txBody>
      </p:sp>
      <p:pic>
        <p:nvPicPr>
          <p:cNvPr id="9" name="Grafik 8" descr="Ein Bild, das Text, Schrift, Screenshot, Electric Blue (Farbe) enthält.&#10;&#10;Automatisch generierte Beschreibung">
            <a:extLst>
              <a:ext uri="{FF2B5EF4-FFF2-40B4-BE49-F238E27FC236}">
                <a16:creationId xmlns:a16="http://schemas.microsoft.com/office/drawing/2014/main" id="{6BE99D99-12A2-B359-1336-AA952BDC7C3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3716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727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A556D33C-88DD-045F-22D1-83E45CFEA6E8}"/>
              </a:ext>
            </a:extLst>
          </p:cNvPr>
          <p:cNvSpPr txBox="1"/>
          <p:nvPr/>
        </p:nvSpPr>
        <p:spPr>
          <a:xfrm>
            <a:off x="1357221" y="4909444"/>
            <a:ext cx="1100155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3600" dirty="0">
                <a:solidFill>
                  <a:srgbClr val="F5F5F5"/>
                </a:solidFill>
                <a:latin typeface="Poppins" pitchFamily="2" charset="77"/>
                <a:cs typeface="Poppins" pitchFamily="2" charset="77"/>
              </a:rPr>
              <a:t>Gemeinsam starten wir die Bewegungsrevolution in 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53A22F2F-B40B-F9A7-672A-FDC2E65BB7C4}"/>
              </a:ext>
            </a:extLst>
          </p:cNvPr>
          <p:cNvSpPr txBox="1"/>
          <p:nvPr/>
        </p:nvSpPr>
        <p:spPr>
          <a:xfrm>
            <a:off x="1357221" y="7550804"/>
            <a:ext cx="110015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3600" dirty="0">
                <a:solidFill>
                  <a:srgbClr val="F5F5F5"/>
                </a:solidFill>
                <a:latin typeface="Poppins" pitchFamily="2" charset="77"/>
                <a:cs typeface="Poppins" pitchFamily="2" charset="77"/>
              </a:rPr>
              <a:t>mit dem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7FD2347-8BEA-CA51-45C1-02E255BC7710}"/>
              </a:ext>
            </a:extLst>
          </p:cNvPr>
          <p:cNvSpPr txBox="1"/>
          <p:nvPr/>
        </p:nvSpPr>
        <p:spPr>
          <a:xfrm>
            <a:off x="1357221" y="9034286"/>
            <a:ext cx="110015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3600" dirty="0">
                <a:solidFill>
                  <a:srgbClr val="F5F5F5"/>
                </a:solidFill>
                <a:latin typeface="Poppins" pitchFamily="2" charset="77"/>
                <a:cs typeface="Poppins" pitchFamily="2" charset="77"/>
              </a:rPr>
              <a:t>am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B7660443-F4CA-2FEC-524E-83D5F4A0BD7C}"/>
              </a:ext>
            </a:extLst>
          </p:cNvPr>
          <p:cNvSpPr txBox="1"/>
          <p:nvPr/>
        </p:nvSpPr>
        <p:spPr>
          <a:xfrm>
            <a:off x="1357221" y="6196587"/>
            <a:ext cx="1100155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6000" b="1" dirty="0">
                <a:solidFill>
                  <a:srgbClr val="E5F155"/>
                </a:solidFill>
                <a:latin typeface="Poppins SemiBold" pitchFamily="2" charset="77"/>
                <a:cs typeface="Poppins SemiBold" pitchFamily="2" charset="77"/>
              </a:rPr>
              <a:t>Leoben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486125A7-6261-9763-C911-7D9F3EFE26D7}"/>
              </a:ext>
            </a:extLst>
          </p:cNvPr>
          <p:cNvSpPr txBox="1"/>
          <p:nvPr/>
        </p:nvSpPr>
        <p:spPr>
          <a:xfrm>
            <a:off x="1357221" y="8059478"/>
            <a:ext cx="110015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3600" b="1" dirty="0">
                <a:solidFill>
                  <a:srgbClr val="E5F155"/>
                </a:solidFill>
                <a:latin typeface="Poppins SemiBold" pitchFamily="2" charset="77"/>
                <a:cs typeface="Poppins SemiBold" pitchFamily="2" charset="77"/>
              </a:rPr>
              <a:t>Name des Startprojekts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29238B5F-2491-6DA9-B646-CE5D8465AACB}"/>
              </a:ext>
            </a:extLst>
          </p:cNvPr>
          <p:cNvSpPr txBox="1"/>
          <p:nvPr/>
        </p:nvSpPr>
        <p:spPr>
          <a:xfrm>
            <a:off x="1357221" y="9577781"/>
            <a:ext cx="11001558" cy="534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3600" b="1" dirty="0">
                <a:solidFill>
                  <a:srgbClr val="E5F155"/>
                </a:solidFill>
                <a:latin typeface="Poppins SemiBold" pitchFamily="2" charset="77"/>
                <a:cs typeface="Poppins SemiBold" pitchFamily="2" charset="77"/>
              </a:rPr>
              <a:t>Datum des Startprojekts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F763A5A0-50CD-E227-BD23-86C6FEE707E3}"/>
              </a:ext>
            </a:extLst>
          </p:cNvPr>
          <p:cNvSpPr/>
          <p:nvPr/>
        </p:nvSpPr>
        <p:spPr>
          <a:xfrm>
            <a:off x="838175" y="11597268"/>
            <a:ext cx="1578300" cy="1492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96645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18</Words>
  <Application>Microsoft Macintosh PowerPoint</Application>
  <PresentationFormat>Benutzerdefiniert</PresentationFormat>
  <Paragraphs>8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Poppins</vt:lpstr>
      <vt:lpstr>Poppins SemiBold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Nadine Schober | Hartinger Consulting</dc:creator>
  <cp:lastModifiedBy>Valentina Hagendorfer | Hartinger Consulting</cp:lastModifiedBy>
  <cp:revision>7</cp:revision>
  <dcterms:created xsi:type="dcterms:W3CDTF">2023-08-30T07:35:27Z</dcterms:created>
  <dcterms:modified xsi:type="dcterms:W3CDTF">2023-09-12T07:14:03Z</dcterms:modified>
</cp:coreProperties>
</file>