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0" r:id="rId2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F71"/>
    <a:srgbClr val="262580"/>
    <a:srgbClr val="D2E9FB"/>
    <a:srgbClr val="E7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8" d="100"/>
          <a:sy n="58" d="100"/>
        </p:scale>
        <p:origin x="26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43A1-31D7-8E49-8611-D237CC99D8F4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21A0A-D29E-E941-A134-FFFA92CF3C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34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21A0A-D29E-E941-A134-FFFA92CF3C5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49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55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72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73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65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860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10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521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18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52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966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6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BA82-62E7-E849-B6E9-F9B35C77233C}" type="datetimeFigureOut">
              <a:rPr lang="de-DE" smtClean="0"/>
              <a:t>12.09.23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9B7C8-7A5C-264A-82BC-35CEF7E538B1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 descr="Ein Bild, das Text, Schrift, Screenshot, Electric Blue (Farbe) enthält.&#10;&#10;Automatisch generierte Beschreibung">
            <a:extLst>
              <a:ext uri="{FF2B5EF4-FFF2-40B4-BE49-F238E27FC236}">
                <a16:creationId xmlns:a16="http://schemas.microsoft.com/office/drawing/2014/main" id="{6BE99D99-12A2-B359-1336-AA952BDC7C3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72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A556D33C-88DD-045F-22D1-83E45CFEA6E8}"/>
              </a:ext>
            </a:extLst>
          </p:cNvPr>
          <p:cNvSpPr txBox="1"/>
          <p:nvPr/>
        </p:nvSpPr>
        <p:spPr>
          <a:xfrm>
            <a:off x="1357221" y="4909444"/>
            <a:ext cx="110015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6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Gemeinsam starten wir die Bewegungsrevolution in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3A22F2F-B40B-F9A7-672A-FDC2E65BB7C4}"/>
              </a:ext>
            </a:extLst>
          </p:cNvPr>
          <p:cNvSpPr txBox="1"/>
          <p:nvPr/>
        </p:nvSpPr>
        <p:spPr>
          <a:xfrm>
            <a:off x="1357221" y="7550804"/>
            <a:ext cx="110015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6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mit dem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87FD2347-8BEA-CA51-45C1-02E255BC7710}"/>
              </a:ext>
            </a:extLst>
          </p:cNvPr>
          <p:cNvSpPr txBox="1"/>
          <p:nvPr/>
        </p:nvSpPr>
        <p:spPr>
          <a:xfrm>
            <a:off x="1357221" y="9034286"/>
            <a:ext cx="110015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6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am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7660443-F4CA-2FEC-524E-83D5F4A0BD7C}"/>
              </a:ext>
            </a:extLst>
          </p:cNvPr>
          <p:cNvSpPr txBox="1"/>
          <p:nvPr/>
        </p:nvSpPr>
        <p:spPr>
          <a:xfrm>
            <a:off x="1357221" y="6196587"/>
            <a:ext cx="110015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60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Leoben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86125A7-6261-9763-C911-7D9F3EFE26D7}"/>
              </a:ext>
            </a:extLst>
          </p:cNvPr>
          <p:cNvSpPr txBox="1"/>
          <p:nvPr/>
        </p:nvSpPr>
        <p:spPr>
          <a:xfrm>
            <a:off x="1357221" y="8059478"/>
            <a:ext cx="110015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6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Name des Startprojekts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9238B5F-2491-6DA9-B646-CE5D8465AACB}"/>
              </a:ext>
            </a:extLst>
          </p:cNvPr>
          <p:cNvSpPr txBox="1"/>
          <p:nvPr/>
        </p:nvSpPr>
        <p:spPr>
          <a:xfrm>
            <a:off x="1357221" y="9577781"/>
            <a:ext cx="11001558" cy="534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6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Datum des Startprojekts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763A5A0-50CD-E227-BD23-86C6FEE707E3}"/>
              </a:ext>
            </a:extLst>
          </p:cNvPr>
          <p:cNvSpPr/>
          <p:nvPr/>
        </p:nvSpPr>
        <p:spPr>
          <a:xfrm>
            <a:off x="838175" y="11597268"/>
            <a:ext cx="1578300" cy="149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96645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18</Words>
  <Application>Microsoft Macintosh PowerPoint</Application>
  <PresentationFormat>Benutzerdefiniert</PresentationFormat>
  <Paragraphs>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Valentina Hagendorfer | Hartinger Consulting</cp:lastModifiedBy>
  <cp:revision>7</cp:revision>
  <dcterms:created xsi:type="dcterms:W3CDTF">2023-08-30T07:35:27Z</dcterms:created>
  <dcterms:modified xsi:type="dcterms:W3CDTF">2023-09-12T07:14:03Z</dcterms:modified>
</cp:coreProperties>
</file>