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9FB"/>
    <a:srgbClr val="E64A93"/>
    <a:srgbClr val="293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34" d="100"/>
          <a:sy n="34" d="100"/>
        </p:scale>
        <p:origin x="363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DCF10-57E2-614F-8049-996680AA4622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B55C9-1118-0F45-A6BA-7F9C783E4A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4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02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38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76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50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9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3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82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353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94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82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32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CA36-B39B-AB4C-9C5C-2B5C3CA0C831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 descr="Ein Bild, das Text, Grafikdesign, Grafiken, Screenshot enthält.&#10;&#10;Automatisch generierte Beschreibung">
            <a:extLst>
              <a:ext uri="{FF2B5EF4-FFF2-40B4-BE49-F238E27FC236}">
                <a16:creationId xmlns:a16="http://schemas.microsoft.com/office/drawing/2014/main" id="{0E571B1F-B8A1-62A9-14B2-4AC423DA0DE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1587"/>
            <a:ext cx="13716000" cy="24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3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B2B9E7A3-58A1-3D4D-CCA3-1840CEDC3C50}"/>
              </a:ext>
            </a:extLst>
          </p:cNvPr>
          <p:cNvSpPr txBox="1"/>
          <p:nvPr/>
        </p:nvSpPr>
        <p:spPr>
          <a:xfrm>
            <a:off x="1264160" y="5965432"/>
            <a:ext cx="1175689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40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Gemeinsam starten wir die Bewegungsrevolution in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9A8CE86-E924-1272-8257-80C79368B30E}"/>
              </a:ext>
            </a:extLst>
          </p:cNvPr>
          <p:cNvSpPr txBox="1"/>
          <p:nvPr/>
        </p:nvSpPr>
        <p:spPr>
          <a:xfrm>
            <a:off x="1264159" y="9195820"/>
            <a:ext cx="117568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40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mit dem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C6EB092-427E-E223-D206-597C66EBC1CF}"/>
              </a:ext>
            </a:extLst>
          </p:cNvPr>
          <p:cNvSpPr txBox="1"/>
          <p:nvPr/>
        </p:nvSpPr>
        <p:spPr>
          <a:xfrm>
            <a:off x="1264159" y="11307433"/>
            <a:ext cx="117568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40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am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3E44691-0D37-8FD2-5A71-762BDAA3580E}"/>
              </a:ext>
            </a:extLst>
          </p:cNvPr>
          <p:cNvSpPr txBox="1"/>
          <p:nvPr/>
        </p:nvSpPr>
        <p:spPr>
          <a:xfrm>
            <a:off x="1264159" y="7425659"/>
            <a:ext cx="1175689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66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Leoben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828FE6B-85F3-F21A-18FF-B3FEABC10BB8}"/>
              </a:ext>
            </a:extLst>
          </p:cNvPr>
          <p:cNvSpPr txBox="1"/>
          <p:nvPr/>
        </p:nvSpPr>
        <p:spPr>
          <a:xfrm>
            <a:off x="1264159" y="9997023"/>
            <a:ext cx="117568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40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Name des Startprojekts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0C908FD-8F85-BE8D-D17E-CCC41B012AB0}"/>
              </a:ext>
            </a:extLst>
          </p:cNvPr>
          <p:cNvSpPr txBox="1"/>
          <p:nvPr/>
        </p:nvSpPr>
        <p:spPr>
          <a:xfrm>
            <a:off x="1264159" y="12059112"/>
            <a:ext cx="117568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40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Datum des Startprojekts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8F8E880-BE34-6815-165D-366010531FAD}"/>
              </a:ext>
            </a:extLst>
          </p:cNvPr>
          <p:cNvSpPr/>
          <p:nvPr/>
        </p:nvSpPr>
        <p:spPr>
          <a:xfrm>
            <a:off x="861942" y="12810791"/>
            <a:ext cx="1957458" cy="1503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74987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17</Words>
  <Application>Microsoft Macintosh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Valentina Hagendorfer | Hartinger Consulting</cp:lastModifiedBy>
  <cp:revision>7</cp:revision>
  <dcterms:created xsi:type="dcterms:W3CDTF">2023-07-12T11:07:40Z</dcterms:created>
  <dcterms:modified xsi:type="dcterms:W3CDTF">2023-09-12T07:13:30Z</dcterms:modified>
</cp:coreProperties>
</file>