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9FB"/>
    <a:srgbClr val="E64A93"/>
    <a:srgbClr val="293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34" d="100"/>
          <a:sy n="34" d="100"/>
        </p:scale>
        <p:origin x="363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DCF10-57E2-614F-8049-996680AA4622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B55C9-1118-0F45-A6BA-7F9C783E4A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34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Ein Bild, das Text, Screenshot, Schrift, Design enthält.&#10;&#10;Automatisch generierte Beschreibung">
            <a:extLst>
              <a:ext uri="{FF2B5EF4-FFF2-40B4-BE49-F238E27FC236}">
                <a16:creationId xmlns:a16="http://schemas.microsoft.com/office/drawing/2014/main" id="{214699DB-5B7C-BBDA-228C-EB25E9D1B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716000" cy="24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2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38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76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50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9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3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82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53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94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82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32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CA36-B39B-AB4C-9C5C-2B5C3CA0C831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Ein Bild, das Text, Screenshot, Schrift, Design enthält.&#10;&#10;Automatisch generierte Beschreibung">
            <a:extLst>
              <a:ext uri="{FF2B5EF4-FFF2-40B4-BE49-F238E27FC236}">
                <a16:creationId xmlns:a16="http://schemas.microsoft.com/office/drawing/2014/main" id="{BFE5D978-D0D6-48C9-7274-0668E06F4FB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3716000" cy="24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3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>
            <a:extLst>
              <a:ext uri="{FF2B5EF4-FFF2-40B4-BE49-F238E27FC236}">
                <a16:creationId xmlns:a16="http://schemas.microsoft.com/office/drawing/2014/main" id="{28F8E880-BE34-6815-165D-366010531FAD}"/>
              </a:ext>
            </a:extLst>
          </p:cNvPr>
          <p:cNvSpPr/>
          <p:nvPr/>
        </p:nvSpPr>
        <p:spPr>
          <a:xfrm>
            <a:off x="5284380" y="4295698"/>
            <a:ext cx="1927375" cy="1843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515E484-8C5D-759F-23B9-9E65132A0233}"/>
              </a:ext>
            </a:extLst>
          </p:cNvPr>
          <p:cNvSpPr txBox="1"/>
          <p:nvPr/>
        </p:nvSpPr>
        <p:spPr>
          <a:xfrm>
            <a:off x="574948" y="4692208"/>
            <a:ext cx="802336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Leoben</a:t>
            </a:r>
            <a:endParaRPr lang="de-AT" sz="6600" b="1" dirty="0">
              <a:solidFill>
                <a:srgbClr val="262480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85DA90D-6037-06B5-D03E-4B00277939AE}"/>
              </a:ext>
            </a:extLst>
          </p:cNvPr>
          <p:cNvSpPr txBox="1"/>
          <p:nvPr/>
        </p:nvSpPr>
        <p:spPr>
          <a:xfrm>
            <a:off x="3610215" y="11056068"/>
            <a:ext cx="69742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0079252-4AFD-569B-7B0A-15E8172CCB3A}"/>
              </a:ext>
            </a:extLst>
          </p:cNvPr>
          <p:cNvSpPr txBox="1"/>
          <p:nvPr/>
        </p:nvSpPr>
        <p:spPr>
          <a:xfrm>
            <a:off x="709154" y="11076309"/>
            <a:ext cx="26551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4AF4203-38CD-58EA-BBFD-5F9153E50C4F}"/>
              </a:ext>
            </a:extLst>
          </p:cNvPr>
          <p:cNvSpPr txBox="1"/>
          <p:nvPr/>
        </p:nvSpPr>
        <p:spPr>
          <a:xfrm>
            <a:off x="11026960" y="11086846"/>
            <a:ext cx="2097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D8E3F2A-51FB-9752-FABF-F93AEDFF97D4}"/>
              </a:ext>
            </a:extLst>
          </p:cNvPr>
          <p:cNvSpPr txBox="1"/>
          <p:nvPr/>
        </p:nvSpPr>
        <p:spPr>
          <a:xfrm>
            <a:off x="3610215" y="9265368"/>
            <a:ext cx="69742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E9B9039-EC55-4658-5EE0-B2FE8C85440F}"/>
              </a:ext>
            </a:extLst>
          </p:cNvPr>
          <p:cNvSpPr txBox="1"/>
          <p:nvPr/>
        </p:nvSpPr>
        <p:spPr>
          <a:xfrm>
            <a:off x="709154" y="9285609"/>
            <a:ext cx="26551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5E370B2-4083-4A57-AB0C-97FCC5C92891}"/>
              </a:ext>
            </a:extLst>
          </p:cNvPr>
          <p:cNvSpPr txBox="1"/>
          <p:nvPr/>
        </p:nvSpPr>
        <p:spPr>
          <a:xfrm>
            <a:off x="11026960" y="9296146"/>
            <a:ext cx="2097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24C2CA6-9458-72F5-9373-6FABAC0AE84A}"/>
              </a:ext>
            </a:extLst>
          </p:cNvPr>
          <p:cNvSpPr txBox="1"/>
          <p:nvPr/>
        </p:nvSpPr>
        <p:spPr>
          <a:xfrm>
            <a:off x="3610215" y="7398468"/>
            <a:ext cx="69742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A980642-273A-4798-A3EE-B24070837746}"/>
              </a:ext>
            </a:extLst>
          </p:cNvPr>
          <p:cNvSpPr txBox="1"/>
          <p:nvPr/>
        </p:nvSpPr>
        <p:spPr>
          <a:xfrm>
            <a:off x="709154" y="7418709"/>
            <a:ext cx="26551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CCCB73D-B899-F03C-6170-9AB5E2D3ABC4}"/>
              </a:ext>
            </a:extLst>
          </p:cNvPr>
          <p:cNvSpPr txBox="1"/>
          <p:nvPr/>
        </p:nvSpPr>
        <p:spPr>
          <a:xfrm>
            <a:off x="11026960" y="7429246"/>
            <a:ext cx="2097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98DEEF8-227D-4E7A-1A2E-FCB53E2BDF3F}"/>
              </a:ext>
            </a:extLst>
          </p:cNvPr>
          <p:cNvSpPr txBox="1"/>
          <p:nvPr/>
        </p:nvSpPr>
        <p:spPr>
          <a:xfrm>
            <a:off x="3610215" y="12846768"/>
            <a:ext cx="69742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854188D-5B49-4C0D-4DC7-7E611B1EF826}"/>
              </a:ext>
            </a:extLst>
          </p:cNvPr>
          <p:cNvSpPr txBox="1"/>
          <p:nvPr/>
        </p:nvSpPr>
        <p:spPr>
          <a:xfrm>
            <a:off x="709154" y="12867009"/>
            <a:ext cx="26551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184C2CC-258A-74D7-F344-1AA34C87210A}"/>
              </a:ext>
            </a:extLst>
          </p:cNvPr>
          <p:cNvSpPr txBox="1"/>
          <p:nvPr/>
        </p:nvSpPr>
        <p:spPr>
          <a:xfrm>
            <a:off x="11026960" y="12877546"/>
            <a:ext cx="2097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77C51B9-6B6B-A511-65E5-F0B82C334AAE}"/>
              </a:ext>
            </a:extLst>
          </p:cNvPr>
          <p:cNvSpPr txBox="1"/>
          <p:nvPr/>
        </p:nvSpPr>
        <p:spPr>
          <a:xfrm>
            <a:off x="3610215" y="14713668"/>
            <a:ext cx="69742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56C368C-8663-9C2D-2F44-BDDD066A0C10}"/>
              </a:ext>
            </a:extLst>
          </p:cNvPr>
          <p:cNvSpPr txBox="1"/>
          <p:nvPr/>
        </p:nvSpPr>
        <p:spPr>
          <a:xfrm>
            <a:off x="709154" y="14733909"/>
            <a:ext cx="26551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5A47914-3635-D855-E9AA-B185BDDD0378}"/>
              </a:ext>
            </a:extLst>
          </p:cNvPr>
          <p:cNvSpPr txBox="1"/>
          <p:nvPr/>
        </p:nvSpPr>
        <p:spPr>
          <a:xfrm>
            <a:off x="11026960" y="14744446"/>
            <a:ext cx="2097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</p:spTree>
    <p:extLst>
      <p:ext uri="{BB962C8B-B14F-4D97-AF65-F5344CB8AC3E}">
        <p14:creationId xmlns:p14="http://schemas.microsoft.com/office/powerpoint/2010/main" val="3874987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52</Words>
  <Application>Microsoft Macintosh PowerPoint</Application>
  <PresentationFormat>Benutzerdefiniert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SemiBold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Schober | Hartinger Consulting</dc:creator>
  <cp:lastModifiedBy>Valentina Hagendorfer | Hartinger Consulting</cp:lastModifiedBy>
  <cp:revision>7</cp:revision>
  <dcterms:created xsi:type="dcterms:W3CDTF">2023-07-12T11:07:40Z</dcterms:created>
  <dcterms:modified xsi:type="dcterms:W3CDTF">2023-09-11T12:50:59Z</dcterms:modified>
</cp:coreProperties>
</file>