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1371600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9FB"/>
    <a:srgbClr val="E64A93"/>
    <a:srgbClr val="2931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34" d="100"/>
          <a:sy n="34" d="100"/>
        </p:scale>
        <p:origin x="3632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1DCF10-57E2-614F-8049-996680AA4622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B55C9-1118-0F45-A6BA-7F9C783E4A1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346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0364"/>
            <a:ext cx="11658600" cy="8488692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6412"/>
            <a:ext cx="10287000" cy="5886771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 descr="Ein Bild, das Text, Screenshot, Schrift, Design enthält.&#10;&#10;Automatisch generierte Beschreibung">
            <a:extLst>
              <a:ext uri="{FF2B5EF4-FFF2-40B4-BE49-F238E27FC236}">
                <a16:creationId xmlns:a16="http://schemas.microsoft.com/office/drawing/2014/main" id="{214699DB-5B7C-BBDA-228C-EB25E9D1B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3716000" cy="243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21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8382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138"/>
            <a:ext cx="2957513" cy="2066296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138"/>
            <a:ext cx="8701088" cy="2066296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4766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500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8678"/>
            <a:ext cx="11830050" cy="10142405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17034"/>
            <a:ext cx="11830050" cy="5333651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491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0689"/>
            <a:ext cx="5829300" cy="154704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0689"/>
            <a:ext cx="5829300" cy="1547041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4326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143"/>
            <a:ext cx="11830050" cy="4712806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7080"/>
            <a:ext cx="5802510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6353"/>
            <a:ext cx="5802510" cy="1309990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7080"/>
            <a:ext cx="5831087" cy="292927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6353"/>
            <a:ext cx="5831087" cy="13099905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782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3532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494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0621"/>
            <a:ext cx="6943725" cy="17327317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82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494"/>
            <a:ext cx="4423767" cy="568923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0621"/>
            <a:ext cx="6943725" cy="17327317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4724"/>
            <a:ext cx="4423767" cy="13551431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3321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143"/>
            <a:ext cx="11830050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0689"/>
            <a:ext cx="11830050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7CA36-B39B-AB4C-9C5C-2B5C3CA0C831}" type="datetimeFigureOut">
              <a:rPr lang="de-DE" smtClean="0"/>
              <a:t>11.09.23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598890"/>
            <a:ext cx="462915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598890"/>
            <a:ext cx="3086100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B806-24EA-8944-87BF-CF4F5059AFB3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 descr="Ein Bild, das Text, Screenshot, Schrift, Design enthält.&#10;&#10;Automatisch generierte Beschreibung">
            <a:extLst>
              <a:ext uri="{FF2B5EF4-FFF2-40B4-BE49-F238E27FC236}">
                <a16:creationId xmlns:a16="http://schemas.microsoft.com/office/drawing/2014/main" id="{BFE5D978-D0D6-48C9-7274-0668E06F4FB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3716000" cy="243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3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ck 20">
            <a:extLst>
              <a:ext uri="{FF2B5EF4-FFF2-40B4-BE49-F238E27FC236}">
                <a16:creationId xmlns:a16="http://schemas.microsoft.com/office/drawing/2014/main" id="{28F8E880-BE34-6815-165D-366010531FAD}"/>
              </a:ext>
            </a:extLst>
          </p:cNvPr>
          <p:cNvSpPr/>
          <p:nvPr/>
        </p:nvSpPr>
        <p:spPr>
          <a:xfrm>
            <a:off x="5284380" y="4295698"/>
            <a:ext cx="1927375" cy="18430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LOGO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515E484-8C5D-759F-23B9-9E65132A0233}"/>
              </a:ext>
            </a:extLst>
          </p:cNvPr>
          <p:cNvSpPr txBox="1"/>
          <p:nvPr/>
        </p:nvSpPr>
        <p:spPr>
          <a:xfrm>
            <a:off x="574948" y="4692208"/>
            <a:ext cx="802336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AT" sz="8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Leoben</a:t>
            </a:r>
            <a:endParaRPr lang="de-AT" sz="6600" b="1" dirty="0">
              <a:solidFill>
                <a:srgbClr val="262480"/>
              </a:solidFill>
              <a:latin typeface="Poppins SemiBold" pitchFamily="2" charset="77"/>
              <a:cs typeface="Poppins SemiBold" pitchFamily="2" charset="77"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385DA90D-6037-06B5-D03E-4B00277939AE}"/>
              </a:ext>
            </a:extLst>
          </p:cNvPr>
          <p:cNvSpPr txBox="1"/>
          <p:nvPr/>
        </p:nvSpPr>
        <p:spPr>
          <a:xfrm>
            <a:off x="3610215" y="11056068"/>
            <a:ext cx="69742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80079252-4AFD-569B-7B0A-15E8172CCB3A}"/>
              </a:ext>
            </a:extLst>
          </p:cNvPr>
          <p:cNvSpPr txBox="1"/>
          <p:nvPr/>
        </p:nvSpPr>
        <p:spPr>
          <a:xfrm>
            <a:off x="709154" y="11076309"/>
            <a:ext cx="26551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34AF4203-38CD-58EA-BBFD-5F9153E50C4F}"/>
              </a:ext>
            </a:extLst>
          </p:cNvPr>
          <p:cNvSpPr txBox="1"/>
          <p:nvPr/>
        </p:nvSpPr>
        <p:spPr>
          <a:xfrm>
            <a:off x="11026960" y="11086846"/>
            <a:ext cx="2097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D8E3F2A-51FB-9752-FABF-F93AEDFF97D4}"/>
              </a:ext>
            </a:extLst>
          </p:cNvPr>
          <p:cNvSpPr txBox="1"/>
          <p:nvPr/>
        </p:nvSpPr>
        <p:spPr>
          <a:xfrm>
            <a:off x="3610215" y="9265368"/>
            <a:ext cx="69742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E9B9039-EC55-4658-5EE0-B2FE8C85440F}"/>
              </a:ext>
            </a:extLst>
          </p:cNvPr>
          <p:cNvSpPr txBox="1"/>
          <p:nvPr/>
        </p:nvSpPr>
        <p:spPr>
          <a:xfrm>
            <a:off x="709154" y="9285609"/>
            <a:ext cx="26551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85E370B2-4083-4A57-AB0C-97FCC5C92891}"/>
              </a:ext>
            </a:extLst>
          </p:cNvPr>
          <p:cNvSpPr txBox="1"/>
          <p:nvPr/>
        </p:nvSpPr>
        <p:spPr>
          <a:xfrm>
            <a:off x="11026960" y="9296146"/>
            <a:ext cx="2097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924C2CA6-9458-72F5-9373-6FABAC0AE84A}"/>
              </a:ext>
            </a:extLst>
          </p:cNvPr>
          <p:cNvSpPr txBox="1"/>
          <p:nvPr/>
        </p:nvSpPr>
        <p:spPr>
          <a:xfrm>
            <a:off x="3610215" y="7398468"/>
            <a:ext cx="69742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BA980642-273A-4798-A3EE-B24070837746}"/>
              </a:ext>
            </a:extLst>
          </p:cNvPr>
          <p:cNvSpPr txBox="1"/>
          <p:nvPr/>
        </p:nvSpPr>
        <p:spPr>
          <a:xfrm>
            <a:off x="709154" y="7418709"/>
            <a:ext cx="26551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CCCB73D-B899-F03C-6170-9AB5E2D3ABC4}"/>
              </a:ext>
            </a:extLst>
          </p:cNvPr>
          <p:cNvSpPr txBox="1"/>
          <p:nvPr/>
        </p:nvSpPr>
        <p:spPr>
          <a:xfrm>
            <a:off x="11026960" y="7429246"/>
            <a:ext cx="2097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98DEEF8-227D-4E7A-1A2E-FCB53E2BDF3F}"/>
              </a:ext>
            </a:extLst>
          </p:cNvPr>
          <p:cNvSpPr txBox="1"/>
          <p:nvPr/>
        </p:nvSpPr>
        <p:spPr>
          <a:xfrm>
            <a:off x="3610215" y="12846768"/>
            <a:ext cx="69742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854188D-5B49-4C0D-4DC7-7E611B1EF826}"/>
              </a:ext>
            </a:extLst>
          </p:cNvPr>
          <p:cNvSpPr txBox="1"/>
          <p:nvPr/>
        </p:nvSpPr>
        <p:spPr>
          <a:xfrm>
            <a:off x="709154" y="12867009"/>
            <a:ext cx="26551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D184C2CC-258A-74D7-F344-1AA34C87210A}"/>
              </a:ext>
            </a:extLst>
          </p:cNvPr>
          <p:cNvSpPr txBox="1"/>
          <p:nvPr/>
        </p:nvSpPr>
        <p:spPr>
          <a:xfrm>
            <a:off x="11026960" y="12877546"/>
            <a:ext cx="2097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C77C51B9-6B6B-A511-65E5-F0B82C334AAE}"/>
              </a:ext>
            </a:extLst>
          </p:cNvPr>
          <p:cNvSpPr txBox="1"/>
          <p:nvPr/>
        </p:nvSpPr>
        <p:spPr>
          <a:xfrm>
            <a:off x="3610215" y="14713668"/>
            <a:ext cx="69742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3200" dirty="0">
                <a:solidFill>
                  <a:srgbClr val="262480"/>
                </a:solidFill>
                <a:latin typeface="Poppins" pitchFamily="2" charset="77"/>
                <a:cs typeface="Poppins" pitchFamily="2" charset="77"/>
              </a:rPr>
              <a:t>Veranstaltungsname und Ort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856C368C-8663-9C2D-2F44-BDDD066A0C10}"/>
              </a:ext>
            </a:extLst>
          </p:cNvPr>
          <p:cNvSpPr txBox="1"/>
          <p:nvPr/>
        </p:nvSpPr>
        <p:spPr>
          <a:xfrm>
            <a:off x="709154" y="14733909"/>
            <a:ext cx="26551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18. 09. 2023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D5A47914-3635-D855-E9AA-B185BDDD0378}"/>
              </a:ext>
            </a:extLst>
          </p:cNvPr>
          <p:cNvSpPr txBox="1"/>
          <p:nvPr/>
        </p:nvSpPr>
        <p:spPr>
          <a:xfrm>
            <a:off x="11026960" y="14744446"/>
            <a:ext cx="209723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AT" sz="2800" b="1" dirty="0">
                <a:solidFill>
                  <a:srgbClr val="262480"/>
                </a:solidFill>
                <a:latin typeface="Poppins SemiBold" pitchFamily="2" charset="77"/>
                <a:cs typeface="Poppins SemiBold" pitchFamily="2" charset="77"/>
              </a:rPr>
              <a:t>17:30 Uhr</a:t>
            </a:r>
          </a:p>
        </p:txBody>
      </p:sp>
    </p:spTree>
    <p:extLst>
      <p:ext uri="{BB962C8B-B14F-4D97-AF65-F5344CB8AC3E}">
        <p14:creationId xmlns:p14="http://schemas.microsoft.com/office/powerpoint/2010/main" val="3874987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52</Words>
  <Application>Microsoft Macintosh PowerPoint</Application>
  <PresentationFormat>Benutzerdefiniert</PresentationFormat>
  <Paragraphs>17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Poppins SemiBold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Nadine Schober | Hartinger Consulting</dc:creator>
  <cp:lastModifiedBy>Valentina Hagendorfer | Hartinger Consulting</cp:lastModifiedBy>
  <cp:revision>7</cp:revision>
  <dcterms:created xsi:type="dcterms:W3CDTF">2023-07-12T11:07:40Z</dcterms:created>
  <dcterms:modified xsi:type="dcterms:W3CDTF">2023-09-11T12:50:59Z</dcterms:modified>
</cp:coreProperties>
</file>