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9FB"/>
    <a:srgbClr val="E64A93"/>
    <a:srgbClr val="E7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4"/>
    <p:restoredTop sz="96327"/>
  </p:normalViewPr>
  <p:slideViewPr>
    <p:cSldViewPr snapToGrid="0">
      <p:cViewPr varScale="1">
        <p:scale>
          <a:sx n="75" d="100"/>
          <a:sy n="75" d="100"/>
        </p:scale>
        <p:origin x="3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Cartoon, Grafikdesign enthält.&#10;&#10;Automatisch generierte Beschreibung">
            <a:extLst>
              <a:ext uri="{FF2B5EF4-FFF2-40B4-BE49-F238E27FC236}">
                <a16:creationId xmlns:a16="http://schemas.microsoft.com/office/drawing/2014/main" id="{28B4CCA0-93D2-0798-7DFB-B3C46229D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3175"/>
            <a:ext cx="10686257" cy="1512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, Schrift enthält.&#10;&#10;Automatisch generierte Beschreibung">
            <a:extLst>
              <a:ext uri="{FF2B5EF4-FFF2-40B4-BE49-F238E27FC236}">
                <a16:creationId xmlns:a16="http://schemas.microsoft.com/office/drawing/2014/main" id="{FC7320D4-76C2-CFB7-E407-B2FF512A5D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3174"/>
            <a:ext cx="10682943" cy="151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8B394532-4CB9-87D2-6C35-CFE70C7587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3174"/>
            <a:ext cx="10682943" cy="151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lag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Cartoon, Grafikdesign enthält.&#10;&#10;Automatisch generierte Beschreibung">
            <a:extLst>
              <a:ext uri="{FF2B5EF4-FFF2-40B4-BE49-F238E27FC236}">
                <a16:creationId xmlns:a16="http://schemas.microsoft.com/office/drawing/2014/main" id="{C50C0AB0-032D-ED22-2C33-AF135D98E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3174"/>
            <a:ext cx="10682943" cy="1511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3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0267D-49AC-E44E-85EB-A8EE17A2B4DD}" type="datetimeFigureOut">
              <a:rPr lang="de-DE" smtClean="0"/>
              <a:t>25.03.2025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06F63-8D30-FD4C-BBBD-4D76502178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80E63BC-6209-3CF6-C7B3-AA8BA1353C2B}"/>
              </a:ext>
            </a:extLst>
          </p:cNvPr>
          <p:cNvSpPr txBox="1"/>
          <p:nvPr/>
        </p:nvSpPr>
        <p:spPr>
          <a:xfrm>
            <a:off x="982170" y="774989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6CF5E25-AD15-0C9D-5D21-E08C7234D153}"/>
              </a:ext>
            </a:extLst>
          </p:cNvPr>
          <p:cNvSpPr txBox="1"/>
          <p:nvPr/>
        </p:nvSpPr>
        <p:spPr>
          <a:xfrm>
            <a:off x="982170" y="930437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8C300F-38DD-1E44-55ED-2A784908A9C8}"/>
              </a:ext>
            </a:extLst>
          </p:cNvPr>
          <p:cNvSpPr txBox="1"/>
          <p:nvPr/>
        </p:nvSpPr>
        <p:spPr>
          <a:xfrm>
            <a:off x="982170" y="1088171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DCEB110-866D-AF3E-080A-D24C9D9046AD}"/>
              </a:ext>
            </a:extLst>
          </p:cNvPr>
          <p:cNvSpPr txBox="1"/>
          <p:nvPr/>
        </p:nvSpPr>
        <p:spPr>
          <a:xfrm>
            <a:off x="1027890" y="4164707"/>
            <a:ext cx="8298990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112467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94A1375-14F7-E0AD-DF6D-3105CC29D48D}"/>
              </a:ext>
            </a:extLst>
          </p:cNvPr>
          <p:cNvSpPr txBox="1"/>
          <p:nvPr/>
        </p:nvSpPr>
        <p:spPr>
          <a:xfrm>
            <a:off x="982170" y="774989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53A55C3-2957-B96E-064B-3344BAC983FD}"/>
              </a:ext>
            </a:extLst>
          </p:cNvPr>
          <p:cNvSpPr txBox="1"/>
          <p:nvPr/>
        </p:nvSpPr>
        <p:spPr>
          <a:xfrm>
            <a:off x="982170" y="930437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C208E15-B6F7-8252-1487-6875A228D6BD}"/>
              </a:ext>
            </a:extLst>
          </p:cNvPr>
          <p:cNvSpPr txBox="1"/>
          <p:nvPr/>
        </p:nvSpPr>
        <p:spPr>
          <a:xfrm>
            <a:off x="982170" y="1088171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294BB3-0061-CBEC-4046-B814BA41F6A8}"/>
              </a:ext>
            </a:extLst>
          </p:cNvPr>
          <p:cNvSpPr txBox="1"/>
          <p:nvPr/>
        </p:nvSpPr>
        <p:spPr>
          <a:xfrm>
            <a:off x="1027890" y="4164707"/>
            <a:ext cx="8298990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1673035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38BF2A0-ABC5-B375-90C5-B83749075D9E}"/>
              </a:ext>
            </a:extLst>
          </p:cNvPr>
          <p:cNvSpPr txBox="1"/>
          <p:nvPr/>
        </p:nvSpPr>
        <p:spPr>
          <a:xfrm>
            <a:off x="982170" y="774989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2FDA056-BEE4-C960-8080-EE1EE2910140}"/>
              </a:ext>
            </a:extLst>
          </p:cNvPr>
          <p:cNvSpPr txBox="1"/>
          <p:nvPr/>
        </p:nvSpPr>
        <p:spPr>
          <a:xfrm>
            <a:off x="982170" y="930437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B542D29-1D73-8063-6480-E03111890AC0}"/>
              </a:ext>
            </a:extLst>
          </p:cNvPr>
          <p:cNvSpPr txBox="1"/>
          <p:nvPr/>
        </p:nvSpPr>
        <p:spPr>
          <a:xfrm>
            <a:off x="982170" y="1088171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3A2C5FD-BE1C-0D77-62F6-93BB40A6D36B}"/>
              </a:ext>
            </a:extLst>
          </p:cNvPr>
          <p:cNvSpPr txBox="1"/>
          <p:nvPr/>
        </p:nvSpPr>
        <p:spPr>
          <a:xfrm>
            <a:off x="1027890" y="4164707"/>
            <a:ext cx="8298990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3030010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2E16DEA-F6AA-4BEB-3446-60AF00529C38}"/>
              </a:ext>
            </a:extLst>
          </p:cNvPr>
          <p:cNvSpPr txBox="1"/>
          <p:nvPr/>
        </p:nvSpPr>
        <p:spPr>
          <a:xfrm>
            <a:off x="982170" y="774989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Sportverein ABC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D70C65E-6F68-8BB8-D653-05911CA1AEB6}"/>
              </a:ext>
            </a:extLst>
          </p:cNvPr>
          <p:cNvSpPr txBox="1"/>
          <p:nvPr/>
        </p:nvSpPr>
        <p:spPr>
          <a:xfrm>
            <a:off x="982170" y="930437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17:30 Uhr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768D112-5357-EADF-5F84-9C5B28075CA4}"/>
              </a:ext>
            </a:extLst>
          </p:cNvPr>
          <p:cNvSpPr txBox="1"/>
          <p:nvPr/>
        </p:nvSpPr>
        <p:spPr>
          <a:xfrm>
            <a:off x="982170" y="10881712"/>
            <a:ext cx="86190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000" dirty="0">
                <a:solidFill>
                  <a:srgbClr val="262480"/>
                </a:solidFill>
                <a:latin typeface="Poppins" pitchFamily="2" charset="77"/>
                <a:cs typeface="Poppins" pitchFamily="2" charset="77"/>
              </a:rPr>
              <a:t>Sportplatz Gamlitz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EDB0C11-14C2-6189-150A-6841760019AD}"/>
              </a:ext>
            </a:extLst>
          </p:cNvPr>
          <p:cNvSpPr txBox="1"/>
          <p:nvPr/>
        </p:nvSpPr>
        <p:spPr>
          <a:xfrm>
            <a:off x="1027890" y="4164707"/>
            <a:ext cx="8298990" cy="212365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Projektname</a:t>
            </a:r>
          </a:p>
          <a:p>
            <a:r>
              <a:rPr lang="de-AT" sz="6600" b="1" dirty="0">
                <a:solidFill>
                  <a:srgbClr val="262580"/>
                </a:solidFill>
                <a:latin typeface="Poppins SemiBold" pitchFamily="2" charset="77"/>
                <a:cs typeface="Poppins SemiBold" pitchFamily="2" charset="77"/>
              </a:rPr>
              <a:t>auch zweizeilig</a:t>
            </a:r>
          </a:p>
        </p:txBody>
      </p:sp>
    </p:spTree>
    <p:extLst>
      <p:ext uri="{BB962C8B-B14F-4D97-AF65-F5344CB8AC3E}">
        <p14:creationId xmlns:p14="http://schemas.microsoft.com/office/powerpoint/2010/main" val="242531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36</Words>
  <Application>Microsoft Office PowerPoint</Application>
  <PresentationFormat>Benutzerdefiniert</PresentationFormat>
  <Paragraphs>20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SemiBold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Schober | Hartinger Consulting</dc:creator>
  <cp:lastModifiedBy>Christina Koppelhuber</cp:lastModifiedBy>
  <cp:revision>7</cp:revision>
  <dcterms:created xsi:type="dcterms:W3CDTF">2023-09-01T11:29:33Z</dcterms:created>
  <dcterms:modified xsi:type="dcterms:W3CDTF">2025-03-25T10:04:08Z</dcterms:modified>
</cp:coreProperties>
</file>