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155"/>
    <a:srgbClr val="262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05" d="100"/>
          <a:sy n="105" d="100"/>
        </p:scale>
        <p:origin x="32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Grafikdesign, Cartoon enthält.&#10;&#10;Automatisch generierte Beschreibung">
            <a:extLst>
              <a:ext uri="{FF2B5EF4-FFF2-40B4-BE49-F238E27FC236}">
                <a16:creationId xmlns:a16="http://schemas.microsoft.com/office/drawing/2014/main" id="{201295ED-DA11-A05A-F54F-F722683EE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7559675" cy="106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6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Grafikdesign, Schrift enthält.&#10;&#10;Automatisch generierte Beschreibung">
            <a:extLst>
              <a:ext uri="{FF2B5EF4-FFF2-40B4-BE49-F238E27FC236}">
                <a16:creationId xmlns:a16="http://schemas.microsoft.com/office/drawing/2014/main" id="{4567C9BD-8A2C-B4FC-9EBC-DD8C88B15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7555379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Grafikdesign enthält.&#10;&#10;Automatisch generierte Beschreibung">
            <a:extLst>
              <a:ext uri="{FF2B5EF4-FFF2-40B4-BE49-F238E27FC236}">
                <a16:creationId xmlns:a16="http://schemas.microsoft.com/office/drawing/2014/main" id="{34A03D4F-9881-9330-CE02-18525D87E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8" y="-1"/>
            <a:ext cx="7555379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Grafikdesign, Marke enthält.&#10;&#10;Automatisch generierte Beschreibung">
            <a:extLst>
              <a:ext uri="{FF2B5EF4-FFF2-40B4-BE49-F238E27FC236}">
                <a16:creationId xmlns:a16="http://schemas.microsoft.com/office/drawing/2014/main" id="{448CCBA6-654A-1716-CC5F-5BB2415FD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8" y="-1"/>
            <a:ext cx="7555379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1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7B54-5923-D24A-B8DA-4D00D4DDC43C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1CEBC-853D-D249-A530-FBB5FE9DF0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82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26033BA-4722-A90A-D98C-4ED9DB1BBB60}"/>
              </a:ext>
            </a:extLst>
          </p:cNvPr>
          <p:cNvSpPr txBox="1"/>
          <p:nvPr/>
        </p:nvSpPr>
        <p:spPr>
          <a:xfrm>
            <a:off x="616410" y="5441032"/>
            <a:ext cx="5959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Sportverein ABC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899CF8-D5BD-ECC3-D976-3B6958C11366}"/>
              </a:ext>
            </a:extLst>
          </p:cNvPr>
          <p:cNvSpPr txBox="1"/>
          <p:nvPr/>
        </p:nvSpPr>
        <p:spPr>
          <a:xfrm>
            <a:off x="616410" y="6535046"/>
            <a:ext cx="5959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17:30 Uhr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223FA0-DAD8-33F1-E5DE-42611525D075}"/>
              </a:ext>
            </a:extLst>
          </p:cNvPr>
          <p:cNvSpPr txBox="1"/>
          <p:nvPr/>
        </p:nvSpPr>
        <p:spPr>
          <a:xfrm>
            <a:off x="616410" y="7661717"/>
            <a:ext cx="5959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Sportplatz Gamlitz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672F95-F0D3-919C-E510-11D320A31394}"/>
              </a:ext>
            </a:extLst>
          </p:cNvPr>
          <p:cNvSpPr txBox="1"/>
          <p:nvPr/>
        </p:nvSpPr>
        <p:spPr>
          <a:xfrm>
            <a:off x="616410" y="2864550"/>
            <a:ext cx="5817047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AT" sz="48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Projektname</a:t>
            </a:r>
          </a:p>
          <a:p>
            <a:r>
              <a:rPr lang="de-AT" sz="48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auch zweizeilig</a:t>
            </a:r>
          </a:p>
        </p:txBody>
      </p:sp>
    </p:spTree>
    <p:extLst>
      <p:ext uri="{BB962C8B-B14F-4D97-AF65-F5344CB8AC3E}">
        <p14:creationId xmlns:p14="http://schemas.microsoft.com/office/powerpoint/2010/main" val="140723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1EA5F39-BCE3-D7C1-B6B1-41BA5008D0A3}"/>
              </a:ext>
            </a:extLst>
          </p:cNvPr>
          <p:cNvSpPr txBox="1"/>
          <p:nvPr/>
        </p:nvSpPr>
        <p:spPr>
          <a:xfrm>
            <a:off x="616410" y="5441032"/>
            <a:ext cx="5959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Sportverein ABC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D69AF4E-AC11-E0D1-848B-1F4CA7E0AEA9}"/>
              </a:ext>
            </a:extLst>
          </p:cNvPr>
          <p:cNvSpPr txBox="1"/>
          <p:nvPr/>
        </p:nvSpPr>
        <p:spPr>
          <a:xfrm>
            <a:off x="616410" y="6535046"/>
            <a:ext cx="5959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17:30 Uhr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D1D842-F49A-E9B6-B490-A29A700DE5B4}"/>
              </a:ext>
            </a:extLst>
          </p:cNvPr>
          <p:cNvSpPr txBox="1"/>
          <p:nvPr/>
        </p:nvSpPr>
        <p:spPr>
          <a:xfrm>
            <a:off x="616410" y="7661717"/>
            <a:ext cx="5959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Sportplatz Gamlitz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DEA983-BD67-7FF5-8825-5A64F5543553}"/>
              </a:ext>
            </a:extLst>
          </p:cNvPr>
          <p:cNvSpPr txBox="1"/>
          <p:nvPr/>
        </p:nvSpPr>
        <p:spPr>
          <a:xfrm>
            <a:off x="616410" y="2864550"/>
            <a:ext cx="5817047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AT" sz="48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Projektname</a:t>
            </a:r>
          </a:p>
          <a:p>
            <a:r>
              <a:rPr lang="de-AT" sz="48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auch zweizeilig</a:t>
            </a:r>
          </a:p>
        </p:txBody>
      </p:sp>
    </p:spTree>
    <p:extLst>
      <p:ext uri="{BB962C8B-B14F-4D97-AF65-F5344CB8AC3E}">
        <p14:creationId xmlns:p14="http://schemas.microsoft.com/office/powerpoint/2010/main" val="426867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E343DBE-2D31-02B9-43DC-3E7B3414735B}"/>
              </a:ext>
            </a:extLst>
          </p:cNvPr>
          <p:cNvSpPr txBox="1"/>
          <p:nvPr/>
        </p:nvSpPr>
        <p:spPr>
          <a:xfrm>
            <a:off x="616410" y="5441032"/>
            <a:ext cx="5959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Sportverein ABC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99C16D4-4161-30E2-39B2-1250227596EB}"/>
              </a:ext>
            </a:extLst>
          </p:cNvPr>
          <p:cNvSpPr txBox="1"/>
          <p:nvPr/>
        </p:nvSpPr>
        <p:spPr>
          <a:xfrm>
            <a:off x="616410" y="6535046"/>
            <a:ext cx="5959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17:30 Uhr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D843621-96AD-99F9-5F97-0501491864F6}"/>
              </a:ext>
            </a:extLst>
          </p:cNvPr>
          <p:cNvSpPr txBox="1"/>
          <p:nvPr/>
        </p:nvSpPr>
        <p:spPr>
          <a:xfrm>
            <a:off x="616410" y="7661717"/>
            <a:ext cx="5959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Sportplatz Gamlitz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00FF0FA-67D1-6023-A88F-F32C576C4827}"/>
              </a:ext>
            </a:extLst>
          </p:cNvPr>
          <p:cNvSpPr txBox="1"/>
          <p:nvPr/>
        </p:nvSpPr>
        <p:spPr>
          <a:xfrm>
            <a:off x="616410" y="2864550"/>
            <a:ext cx="5817047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AT" sz="48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Projektname</a:t>
            </a:r>
          </a:p>
          <a:p>
            <a:r>
              <a:rPr lang="de-AT" sz="48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auch zweizeilig</a:t>
            </a:r>
          </a:p>
        </p:txBody>
      </p:sp>
    </p:spTree>
    <p:extLst>
      <p:ext uri="{BB962C8B-B14F-4D97-AF65-F5344CB8AC3E}">
        <p14:creationId xmlns:p14="http://schemas.microsoft.com/office/powerpoint/2010/main" val="184634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220EFDC-3E33-A0DD-131A-CDC5ACDEBA3C}"/>
              </a:ext>
            </a:extLst>
          </p:cNvPr>
          <p:cNvSpPr txBox="1"/>
          <p:nvPr/>
        </p:nvSpPr>
        <p:spPr>
          <a:xfrm>
            <a:off x="616410" y="5441032"/>
            <a:ext cx="5959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Sportverein ABC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C4F2C5E-EE84-ABCC-4468-0DFED2988E3B}"/>
              </a:ext>
            </a:extLst>
          </p:cNvPr>
          <p:cNvSpPr txBox="1"/>
          <p:nvPr/>
        </p:nvSpPr>
        <p:spPr>
          <a:xfrm>
            <a:off x="616410" y="6535046"/>
            <a:ext cx="5959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17:30 Uhr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02771B-3D66-FE72-FFAB-BBFE571180B6}"/>
              </a:ext>
            </a:extLst>
          </p:cNvPr>
          <p:cNvSpPr txBox="1"/>
          <p:nvPr/>
        </p:nvSpPr>
        <p:spPr>
          <a:xfrm>
            <a:off x="616410" y="7661717"/>
            <a:ext cx="59599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6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Sportplatz Gamlitz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9A35A20-BFBE-967D-B9A5-13C31B4569BF}"/>
              </a:ext>
            </a:extLst>
          </p:cNvPr>
          <p:cNvSpPr txBox="1"/>
          <p:nvPr/>
        </p:nvSpPr>
        <p:spPr>
          <a:xfrm>
            <a:off x="616410" y="2864550"/>
            <a:ext cx="5817047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AT" sz="48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Projektname</a:t>
            </a:r>
          </a:p>
          <a:p>
            <a:r>
              <a:rPr lang="de-AT" sz="48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auch zweizeilig</a:t>
            </a:r>
          </a:p>
        </p:txBody>
      </p:sp>
    </p:spTree>
    <p:extLst>
      <p:ext uri="{BB962C8B-B14F-4D97-AF65-F5344CB8AC3E}">
        <p14:creationId xmlns:p14="http://schemas.microsoft.com/office/powerpoint/2010/main" val="16896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36</Words>
  <Application>Microsoft Office PowerPoint</Application>
  <PresentationFormat>Benutzerdefiniert</PresentationFormat>
  <Paragraphs>20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Poppins</vt:lpstr>
      <vt:lpstr>Poppins SemiBold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Nadine Schober | Hartinger Consulting</dc:creator>
  <cp:lastModifiedBy>Christina Koppelhuber</cp:lastModifiedBy>
  <cp:revision>7</cp:revision>
  <dcterms:created xsi:type="dcterms:W3CDTF">2023-09-01T11:40:06Z</dcterms:created>
  <dcterms:modified xsi:type="dcterms:W3CDTF">2025-03-25T10:05:02Z</dcterms:modified>
</cp:coreProperties>
</file>