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  <p:sldId id="258" r:id="rId3"/>
    <p:sldId id="260" r:id="rId4"/>
    <p:sldId id="261" r:id="rId5"/>
  </p:sldIdLst>
  <p:sldSz cx="13716000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DF71"/>
    <a:srgbClr val="262580"/>
    <a:srgbClr val="D2E9FB"/>
    <a:srgbClr val="E749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78" d="100"/>
          <a:sy n="78" d="100"/>
        </p:scale>
        <p:origin x="236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rlag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Ein Bild, das Text, Screenshot, Schrift, Logo enthält.&#10;&#10;Automatisch generierte Beschreibung">
            <a:extLst>
              <a:ext uri="{FF2B5EF4-FFF2-40B4-BE49-F238E27FC236}">
                <a16:creationId xmlns:a16="http://schemas.microsoft.com/office/drawing/2014/main" id="{79A7DB09-D60B-E808-0CBA-7A2269B3AC4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3716000" cy="137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557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rlage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Ein Bild, das Text, Screenshot, Schrift, Logo enthält.&#10;&#10;Automatisch generierte Beschreibung">
            <a:extLst>
              <a:ext uri="{FF2B5EF4-FFF2-40B4-BE49-F238E27FC236}">
                <a16:creationId xmlns:a16="http://schemas.microsoft.com/office/drawing/2014/main" id="{D5E16CE2-72A2-351D-E8BD-42EF7B31CFB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3716000" cy="137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651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Ein Bild, das Text, Screenshot, Schrift, Logo enthält.&#10;&#10;Automatisch generierte Beschreibung">
            <a:extLst>
              <a:ext uri="{FF2B5EF4-FFF2-40B4-BE49-F238E27FC236}">
                <a16:creationId xmlns:a16="http://schemas.microsoft.com/office/drawing/2014/main" id="{7998A63C-780A-055C-4B4A-5B312C2CAA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3716000" cy="137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608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rlage 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Ein Bild, das Text, Screenshot, Schrift, Logo enthält.&#10;&#10;Automatisch generierte Beschreibung">
            <a:extLst>
              <a:ext uri="{FF2B5EF4-FFF2-40B4-BE49-F238E27FC236}">
                <a16:creationId xmlns:a16="http://schemas.microsoft.com/office/drawing/2014/main" id="{1E17460A-6430-D2FC-4E7E-3843919582F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3716000" cy="137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116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730253"/>
            <a:ext cx="1183005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3651250"/>
            <a:ext cx="1183005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12712703"/>
            <a:ext cx="30861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CBA82-62E7-E849-B6E9-F9B35C77233C}" type="datetimeFigureOut">
              <a:rPr lang="de-DE" smtClean="0"/>
              <a:t>25.03.2025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12712703"/>
            <a:ext cx="462915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12712703"/>
            <a:ext cx="30861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9B7C8-7A5C-264A-82BC-35CEF7E53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0727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F096C433-B809-774E-5A3D-99FDA2A491F0}"/>
              </a:ext>
            </a:extLst>
          </p:cNvPr>
          <p:cNvSpPr txBox="1"/>
          <p:nvPr/>
        </p:nvSpPr>
        <p:spPr>
          <a:xfrm>
            <a:off x="1562100" y="5309168"/>
            <a:ext cx="10591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3200" dirty="0">
                <a:solidFill>
                  <a:srgbClr val="262480"/>
                </a:solidFill>
                <a:latin typeface="Poppins" pitchFamily="2" charset="77"/>
                <a:cs typeface="Poppins" pitchFamily="2" charset="77"/>
              </a:rPr>
              <a:t>Sportverein ABC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AEC9BD9-EC14-4C7C-49ED-E24B06F6FC0A}"/>
              </a:ext>
            </a:extLst>
          </p:cNvPr>
          <p:cNvSpPr txBox="1"/>
          <p:nvPr/>
        </p:nvSpPr>
        <p:spPr>
          <a:xfrm>
            <a:off x="1562100" y="7439249"/>
            <a:ext cx="10591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3200" dirty="0">
                <a:solidFill>
                  <a:srgbClr val="262480"/>
                </a:solidFill>
                <a:latin typeface="Poppins" pitchFamily="2" charset="77"/>
                <a:cs typeface="Poppins" pitchFamily="2" charset="77"/>
              </a:rPr>
              <a:t>17:30 Uhr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48AE7925-8991-6DB5-5A15-028E4CED7C40}"/>
              </a:ext>
            </a:extLst>
          </p:cNvPr>
          <p:cNvSpPr txBox="1"/>
          <p:nvPr/>
        </p:nvSpPr>
        <p:spPr>
          <a:xfrm>
            <a:off x="1562100" y="9502424"/>
            <a:ext cx="10591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3200" dirty="0">
                <a:solidFill>
                  <a:srgbClr val="262480"/>
                </a:solidFill>
                <a:latin typeface="Poppins" pitchFamily="2" charset="77"/>
                <a:cs typeface="Poppins" pitchFamily="2" charset="77"/>
              </a:rPr>
              <a:t>Sportplatz 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F3F61C9B-BE02-19C4-25A8-F9538A4B3F90}"/>
              </a:ext>
            </a:extLst>
          </p:cNvPr>
          <p:cNvSpPr txBox="1"/>
          <p:nvPr/>
        </p:nvSpPr>
        <p:spPr>
          <a:xfrm>
            <a:off x="1562100" y="1986581"/>
            <a:ext cx="704664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5400" b="1" dirty="0">
                <a:solidFill>
                  <a:srgbClr val="262580"/>
                </a:solidFill>
                <a:latin typeface="Poppins SemiBold" pitchFamily="2" charset="77"/>
                <a:cs typeface="Poppins SemiBold" pitchFamily="2" charset="77"/>
              </a:rPr>
              <a:t>Projektname</a:t>
            </a:r>
          </a:p>
          <a:p>
            <a:r>
              <a:rPr lang="de-AT" sz="5400" b="1" dirty="0">
                <a:solidFill>
                  <a:srgbClr val="262580"/>
                </a:solidFill>
                <a:latin typeface="Poppins SemiBold" pitchFamily="2" charset="77"/>
                <a:cs typeface="Poppins SemiBold" pitchFamily="2" charset="77"/>
              </a:rPr>
              <a:t>auch zweizeilig</a:t>
            </a:r>
          </a:p>
        </p:txBody>
      </p:sp>
    </p:spTree>
    <p:extLst>
      <p:ext uri="{BB962C8B-B14F-4D97-AF65-F5344CB8AC3E}">
        <p14:creationId xmlns:p14="http://schemas.microsoft.com/office/powerpoint/2010/main" val="319570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>
            <a:extLst>
              <a:ext uri="{FF2B5EF4-FFF2-40B4-BE49-F238E27FC236}">
                <a16:creationId xmlns:a16="http://schemas.microsoft.com/office/drawing/2014/main" id="{1E3DC556-E9DE-A013-EA3D-3141ED4FB9C2}"/>
              </a:ext>
            </a:extLst>
          </p:cNvPr>
          <p:cNvSpPr/>
          <p:nvPr/>
        </p:nvSpPr>
        <p:spPr>
          <a:xfrm rot="1162542">
            <a:off x="8442250" y="500697"/>
            <a:ext cx="4954773" cy="4954773"/>
          </a:xfrm>
          <a:prstGeom prst="ellipse">
            <a:avLst/>
          </a:prstGeom>
          <a:solidFill>
            <a:srgbClr val="2625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800" b="1" dirty="0">
                <a:solidFill>
                  <a:srgbClr val="D8DF71"/>
                </a:solidFill>
                <a:latin typeface="Poppins SemiBold" pitchFamily="2" charset="77"/>
                <a:cs typeface="Poppins SemiBold" pitchFamily="2" charset="77"/>
              </a:rPr>
              <a:t>Bewegt durchs Jahr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0BEEF3BB-65FD-CDD3-CF56-C62220B852C6}"/>
              </a:ext>
            </a:extLst>
          </p:cNvPr>
          <p:cNvSpPr txBox="1"/>
          <p:nvPr/>
        </p:nvSpPr>
        <p:spPr>
          <a:xfrm>
            <a:off x="1562100" y="5309168"/>
            <a:ext cx="10591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3200" dirty="0">
                <a:solidFill>
                  <a:srgbClr val="262480"/>
                </a:solidFill>
                <a:latin typeface="Poppins" pitchFamily="2" charset="77"/>
                <a:cs typeface="Poppins" pitchFamily="2" charset="77"/>
              </a:rPr>
              <a:t>Sportverein ABC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627BA8A-C5EB-DF10-D941-DF1C505C0BEA}"/>
              </a:ext>
            </a:extLst>
          </p:cNvPr>
          <p:cNvSpPr txBox="1"/>
          <p:nvPr/>
        </p:nvSpPr>
        <p:spPr>
          <a:xfrm>
            <a:off x="1562100" y="7439249"/>
            <a:ext cx="10591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3200" dirty="0">
                <a:solidFill>
                  <a:srgbClr val="262480"/>
                </a:solidFill>
                <a:latin typeface="Poppins" pitchFamily="2" charset="77"/>
                <a:cs typeface="Poppins" pitchFamily="2" charset="77"/>
              </a:rPr>
              <a:t>17:30 Uhr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72873EE-7094-4EF7-7066-47DD6C5CF8EF}"/>
              </a:ext>
            </a:extLst>
          </p:cNvPr>
          <p:cNvSpPr txBox="1"/>
          <p:nvPr/>
        </p:nvSpPr>
        <p:spPr>
          <a:xfrm>
            <a:off x="1562100" y="9502424"/>
            <a:ext cx="10591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3200" dirty="0">
                <a:solidFill>
                  <a:srgbClr val="262480"/>
                </a:solidFill>
                <a:latin typeface="Poppins" pitchFamily="2" charset="77"/>
                <a:cs typeface="Poppins" pitchFamily="2" charset="77"/>
              </a:rPr>
              <a:t>Sportplatz 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4B722238-FC5D-425D-F3D6-69F1C50BDFEC}"/>
              </a:ext>
            </a:extLst>
          </p:cNvPr>
          <p:cNvSpPr txBox="1"/>
          <p:nvPr/>
        </p:nvSpPr>
        <p:spPr>
          <a:xfrm>
            <a:off x="1562100" y="1986581"/>
            <a:ext cx="704664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5400" b="1" dirty="0">
                <a:solidFill>
                  <a:srgbClr val="262580"/>
                </a:solidFill>
                <a:latin typeface="Poppins SemiBold" pitchFamily="2" charset="77"/>
                <a:cs typeface="Poppins SemiBold" pitchFamily="2" charset="77"/>
              </a:rPr>
              <a:t>Projektname</a:t>
            </a:r>
          </a:p>
          <a:p>
            <a:r>
              <a:rPr lang="de-AT" sz="5400" b="1" dirty="0">
                <a:solidFill>
                  <a:srgbClr val="262580"/>
                </a:solidFill>
                <a:latin typeface="Poppins SemiBold" pitchFamily="2" charset="77"/>
                <a:cs typeface="Poppins SemiBold" pitchFamily="2" charset="77"/>
              </a:rPr>
              <a:t>auch zweizeilig</a:t>
            </a:r>
          </a:p>
        </p:txBody>
      </p:sp>
    </p:spTree>
    <p:extLst>
      <p:ext uri="{BB962C8B-B14F-4D97-AF65-F5344CB8AC3E}">
        <p14:creationId xmlns:p14="http://schemas.microsoft.com/office/powerpoint/2010/main" val="552533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7253DC1F-364D-6945-5369-C7BA24B076F8}"/>
              </a:ext>
            </a:extLst>
          </p:cNvPr>
          <p:cNvSpPr txBox="1"/>
          <p:nvPr/>
        </p:nvSpPr>
        <p:spPr>
          <a:xfrm>
            <a:off x="1562100" y="5309168"/>
            <a:ext cx="10591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3200" dirty="0">
                <a:solidFill>
                  <a:srgbClr val="262480"/>
                </a:solidFill>
                <a:latin typeface="Poppins" pitchFamily="2" charset="77"/>
                <a:cs typeface="Poppins" pitchFamily="2" charset="77"/>
              </a:rPr>
              <a:t>Sportverein ABC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4A6FABAD-95EE-F2F7-5123-2E53F123D8AA}"/>
              </a:ext>
            </a:extLst>
          </p:cNvPr>
          <p:cNvSpPr txBox="1"/>
          <p:nvPr/>
        </p:nvSpPr>
        <p:spPr>
          <a:xfrm>
            <a:off x="1562100" y="7439249"/>
            <a:ext cx="10591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3200" dirty="0">
                <a:solidFill>
                  <a:srgbClr val="262480"/>
                </a:solidFill>
                <a:latin typeface="Poppins" pitchFamily="2" charset="77"/>
                <a:cs typeface="Poppins" pitchFamily="2" charset="77"/>
              </a:rPr>
              <a:t>17:30 Uhr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7FB5D0E-6CC2-E2D9-929B-B80B957EA554}"/>
              </a:ext>
            </a:extLst>
          </p:cNvPr>
          <p:cNvSpPr txBox="1"/>
          <p:nvPr/>
        </p:nvSpPr>
        <p:spPr>
          <a:xfrm>
            <a:off x="1562100" y="9502424"/>
            <a:ext cx="10591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3200" dirty="0">
                <a:solidFill>
                  <a:srgbClr val="262480"/>
                </a:solidFill>
                <a:latin typeface="Poppins" pitchFamily="2" charset="77"/>
                <a:cs typeface="Poppins" pitchFamily="2" charset="77"/>
              </a:rPr>
              <a:t>Sportplatz 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5CDDBC1E-6404-1C19-F8FD-08E0EBC43A56}"/>
              </a:ext>
            </a:extLst>
          </p:cNvPr>
          <p:cNvSpPr txBox="1"/>
          <p:nvPr/>
        </p:nvSpPr>
        <p:spPr>
          <a:xfrm>
            <a:off x="1562100" y="1986581"/>
            <a:ext cx="704664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5400" b="1" dirty="0">
                <a:solidFill>
                  <a:srgbClr val="262580"/>
                </a:solidFill>
                <a:latin typeface="Poppins SemiBold" pitchFamily="2" charset="77"/>
                <a:cs typeface="Poppins SemiBold" pitchFamily="2" charset="77"/>
              </a:rPr>
              <a:t>Projektname</a:t>
            </a:r>
          </a:p>
          <a:p>
            <a:r>
              <a:rPr lang="de-AT" sz="5400" b="1" dirty="0">
                <a:solidFill>
                  <a:srgbClr val="262580"/>
                </a:solidFill>
                <a:latin typeface="Poppins SemiBold" pitchFamily="2" charset="77"/>
                <a:cs typeface="Poppins SemiBold" pitchFamily="2" charset="77"/>
              </a:rPr>
              <a:t>auch zweizeilig</a:t>
            </a:r>
          </a:p>
        </p:txBody>
      </p:sp>
    </p:spTree>
    <p:extLst>
      <p:ext uri="{BB962C8B-B14F-4D97-AF65-F5344CB8AC3E}">
        <p14:creationId xmlns:p14="http://schemas.microsoft.com/office/powerpoint/2010/main" val="1466652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27B1E91B-8E42-26AB-BB9E-B073AF325E0B}"/>
              </a:ext>
            </a:extLst>
          </p:cNvPr>
          <p:cNvSpPr txBox="1"/>
          <p:nvPr/>
        </p:nvSpPr>
        <p:spPr>
          <a:xfrm>
            <a:off x="1562100" y="5309168"/>
            <a:ext cx="10591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3200" dirty="0">
                <a:solidFill>
                  <a:srgbClr val="262480"/>
                </a:solidFill>
                <a:latin typeface="Poppins" pitchFamily="2" charset="77"/>
                <a:cs typeface="Poppins" pitchFamily="2" charset="77"/>
              </a:rPr>
              <a:t>Sportverein ABC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0F9CFCBE-77B2-C219-CEB5-817080C138BF}"/>
              </a:ext>
            </a:extLst>
          </p:cNvPr>
          <p:cNvSpPr txBox="1"/>
          <p:nvPr/>
        </p:nvSpPr>
        <p:spPr>
          <a:xfrm>
            <a:off x="1562100" y="7439249"/>
            <a:ext cx="10591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3200" dirty="0">
                <a:solidFill>
                  <a:srgbClr val="262480"/>
                </a:solidFill>
                <a:latin typeface="Poppins" pitchFamily="2" charset="77"/>
                <a:cs typeface="Poppins" pitchFamily="2" charset="77"/>
              </a:rPr>
              <a:t>17:30 Uhr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4C31B63-A9E5-0F73-AE2B-65709BEB4459}"/>
              </a:ext>
            </a:extLst>
          </p:cNvPr>
          <p:cNvSpPr txBox="1"/>
          <p:nvPr/>
        </p:nvSpPr>
        <p:spPr>
          <a:xfrm>
            <a:off x="1562100" y="9502424"/>
            <a:ext cx="10591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3200" dirty="0">
                <a:solidFill>
                  <a:srgbClr val="262480"/>
                </a:solidFill>
                <a:latin typeface="Poppins" pitchFamily="2" charset="77"/>
                <a:cs typeface="Poppins" pitchFamily="2" charset="77"/>
              </a:rPr>
              <a:t>Sportplatz 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FADFB135-BDDB-7429-CC8D-FA409D32626C}"/>
              </a:ext>
            </a:extLst>
          </p:cNvPr>
          <p:cNvSpPr txBox="1"/>
          <p:nvPr/>
        </p:nvSpPr>
        <p:spPr>
          <a:xfrm>
            <a:off x="1562100" y="1986581"/>
            <a:ext cx="704664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5400" b="1" dirty="0">
                <a:solidFill>
                  <a:srgbClr val="262580"/>
                </a:solidFill>
                <a:latin typeface="Poppins SemiBold" pitchFamily="2" charset="77"/>
                <a:cs typeface="Poppins SemiBold" pitchFamily="2" charset="77"/>
              </a:rPr>
              <a:t>Projektname</a:t>
            </a:r>
          </a:p>
          <a:p>
            <a:r>
              <a:rPr lang="de-AT" sz="5400" b="1" dirty="0">
                <a:solidFill>
                  <a:srgbClr val="262580"/>
                </a:solidFill>
                <a:latin typeface="Poppins SemiBold" pitchFamily="2" charset="77"/>
                <a:cs typeface="Poppins SemiBold" pitchFamily="2" charset="77"/>
              </a:rPr>
              <a:t>auch zweizeilig</a:t>
            </a:r>
          </a:p>
        </p:txBody>
      </p:sp>
    </p:spTree>
    <p:extLst>
      <p:ext uri="{BB962C8B-B14F-4D97-AF65-F5344CB8AC3E}">
        <p14:creationId xmlns:p14="http://schemas.microsoft.com/office/powerpoint/2010/main" val="3503282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35</Words>
  <Application>Microsoft Office PowerPoint</Application>
  <PresentationFormat>Benutzerdefiniert</PresentationFormat>
  <Paragraphs>21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Poppins</vt:lpstr>
      <vt:lpstr>Poppins SemiBold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Nadine Schober | Hartinger Consulting</dc:creator>
  <cp:lastModifiedBy>Christina Koppelhuber</cp:lastModifiedBy>
  <cp:revision>7</cp:revision>
  <dcterms:created xsi:type="dcterms:W3CDTF">2023-08-30T07:35:27Z</dcterms:created>
  <dcterms:modified xsi:type="dcterms:W3CDTF">2025-03-25T10:12:18Z</dcterms:modified>
</cp:coreProperties>
</file>