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9FB"/>
    <a:srgbClr val="E64A93"/>
    <a:srgbClr val="293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47" d="100"/>
          <a:sy n="47" d="100"/>
        </p:scale>
        <p:origin x="3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DCF10-57E2-614F-8049-996680AA4622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55C9-1118-0F45-A6BA-7F9C783E4A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4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Grafikdesign, Design enthält.&#10;&#10;Automatisch generierte Beschreibung">
            <a:extLst>
              <a:ext uri="{FF2B5EF4-FFF2-40B4-BE49-F238E27FC236}">
                <a16:creationId xmlns:a16="http://schemas.microsoft.com/office/drawing/2014/main" id="{7F6AD75B-FD76-2558-46B5-80A39F8214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2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Grafikdesign, Grafiken enthält.&#10;&#10;Automatisch generierte Beschreibung">
            <a:extLst>
              <a:ext uri="{FF2B5EF4-FFF2-40B4-BE49-F238E27FC236}">
                <a16:creationId xmlns:a16="http://schemas.microsoft.com/office/drawing/2014/main" id="{A0FF442B-5FF1-4F62-8AD6-1622873C63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3715107" cy="243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0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Cartoon, Grafikdesign enthält.&#10;&#10;Automatisch generierte Beschreibung">
            <a:extLst>
              <a:ext uri="{FF2B5EF4-FFF2-40B4-BE49-F238E27FC236}">
                <a16:creationId xmlns:a16="http://schemas.microsoft.com/office/drawing/2014/main" id="{CF3AAF28-2752-5E9F-FEEA-5D812BC4B0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3715107" cy="243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2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, Screenshot, Grafikdesign, Design enthält.&#10;&#10;Automatisch generierte Beschreibung">
            <a:extLst>
              <a:ext uri="{FF2B5EF4-FFF2-40B4-BE49-F238E27FC236}">
                <a16:creationId xmlns:a16="http://schemas.microsoft.com/office/drawing/2014/main" id="{68B570A6-C300-C872-15CD-0712C030A9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3715108" cy="2438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9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CA36-B39B-AB4C-9C5C-2B5C3CA0C831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B806-24EA-8944-87BF-CF4F5059AF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53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3A23519-B666-0C02-2476-6FDB46BB569E}"/>
              </a:ext>
            </a:extLst>
          </p:cNvPr>
          <p:cNvSpPr txBox="1"/>
          <p:nvPr/>
        </p:nvSpPr>
        <p:spPr>
          <a:xfrm>
            <a:off x="1524000" y="11397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4D0A7E-BEFA-BCE5-BA4D-376519619EFE}"/>
              </a:ext>
            </a:extLst>
          </p:cNvPr>
          <p:cNvSpPr txBox="1"/>
          <p:nvPr/>
        </p:nvSpPr>
        <p:spPr>
          <a:xfrm>
            <a:off x="1524000" y="14064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1826652-AC54-BD5D-0118-61EB7580E736}"/>
              </a:ext>
            </a:extLst>
          </p:cNvPr>
          <p:cNvSpPr txBox="1"/>
          <p:nvPr/>
        </p:nvSpPr>
        <p:spPr>
          <a:xfrm>
            <a:off x="1524000" y="166936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544A90E-689A-1D66-9534-F668F6276CE8}"/>
              </a:ext>
            </a:extLst>
          </p:cNvPr>
          <p:cNvSpPr txBox="1"/>
          <p:nvPr/>
        </p:nvSpPr>
        <p:spPr>
          <a:xfrm>
            <a:off x="1524000" y="5855160"/>
            <a:ext cx="9525000" cy="280076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387498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ED542AB-9B12-80F6-3558-A4889B5BFDD5}"/>
              </a:ext>
            </a:extLst>
          </p:cNvPr>
          <p:cNvSpPr txBox="1"/>
          <p:nvPr/>
        </p:nvSpPr>
        <p:spPr>
          <a:xfrm>
            <a:off x="1524000" y="11397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FFCB4CC-FE9A-C810-D4E4-962FEE03D99A}"/>
              </a:ext>
            </a:extLst>
          </p:cNvPr>
          <p:cNvSpPr txBox="1"/>
          <p:nvPr/>
        </p:nvSpPr>
        <p:spPr>
          <a:xfrm>
            <a:off x="1524000" y="14064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D80CBEE-A7F5-74C1-430B-8303C393542E}"/>
              </a:ext>
            </a:extLst>
          </p:cNvPr>
          <p:cNvSpPr txBox="1"/>
          <p:nvPr/>
        </p:nvSpPr>
        <p:spPr>
          <a:xfrm>
            <a:off x="1524000" y="166936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57887EC-EE97-2B74-BD3D-ECA880659ADF}"/>
              </a:ext>
            </a:extLst>
          </p:cNvPr>
          <p:cNvSpPr txBox="1"/>
          <p:nvPr/>
        </p:nvSpPr>
        <p:spPr>
          <a:xfrm>
            <a:off x="1524000" y="5855160"/>
            <a:ext cx="9525000" cy="280076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212030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A37ACE2-053A-1DB2-6C72-55F6F1E863B9}"/>
              </a:ext>
            </a:extLst>
          </p:cNvPr>
          <p:cNvSpPr txBox="1"/>
          <p:nvPr/>
        </p:nvSpPr>
        <p:spPr>
          <a:xfrm>
            <a:off x="1524000" y="11397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CC4B52-AEB9-C250-B7C0-58E15DE0E9F2}"/>
              </a:ext>
            </a:extLst>
          </p:cNvPr>
          <p:cNvSpPr txBox="1"/>
          <p:nvPr/>
        </p:nvSpPr>
        <p:spPr>
          <a:xfrm>
            <a:off x="1524000" y="14064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2ACFD6-D848-D287-097C-EC8EA6B9F330}"/>
              </a:ext>
            </a:extLst>
          </p:cNvPr>
          <p:cNvSpPr txBox="1"/>
          <p:nvPr/>
        </p:nvSpPr>
        <p:spPr>
          <a:xfrm>
            <a:off x="1524000" y="166936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68AE849-9C91-C9B8-AAFB-C0F841D5C487}"/>
              </a:ext>
            </a:extLst>
          </p:cNvPr>
          <p:cNvSpPr txBox="1"/>
          <p:nvPr/>
        </p:nvSpPr>
        <p:spPr>
          <a:xfrm>
            <a:off x="1524000" y="5855160"/>
            <a:ext cx="9525000" cy="280076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53846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4EA264D-E4F5-139C-F45E-6AA834B2E407}"/>
              </a:ext>
            </a:extLst>
          </p:cNvPr>
          <p:cNvSpPr txBox="1"/>
          <p:nvPr/>
        </p:nvSpPr>
        <p:spPr>
          <a:xfrm>
            <a:off x="1524000" y="11397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4AC95CF-AC1A-DB5B-A622-DFD6A74E5D7A}"/>
              </a:ext>
            </a:extLst>
          </p:cNvPr>
          <p:cNvSpPr txBox="1"/>
          <p:nvPr/>
        </p:nvSpPr>
        <p:spPr>
          <a:xfrm>
            <a:off x="1524000" y="140647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9502B77-E522-6A34-1C75-23104086E3AE}"/>
              </a:ext>
            </a:extLst>
          </p:cNvPr>
          <p:cNvSpPr txBox="1"/>
          <p:nvPr/>
        </p:nvSpPr>
        <p:spPr>
          <a:xfrm>
            <a:off x="1524000" y="1669363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EA0F8B1-4B64-AC6C-063A-A52062754B34}"/>
              </a:ext>
            </a:extLst>
          </p:cNvPr>
          <p:cNvSpPr txBox="1"/>
          <p:nvPr/>
        </p:nvSpPr>
        <p:spPr>
          <a:xfrm>
            <a:off x="1524000" y="5855160"/>
            <a:ext cx="9525000" cy="280076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88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338825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32</Words>
  <Application>Microsoft Office PowerPoint</Application>
  <PresentationFormat>Benutzerdefiniert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Christina Koppelhuber</cp:lastModifiedBy>
  <cp:revision>9</cp:revision>
  <dcterms:created xsi:type="dcterms:W3CDTF">2023-07-12T11:07:40Z</dcterms:created>
  <dcterms:modified xsi:type="dcterms:W3CDTF">2025-03-25T10:13:02Z</dcterms:modified>
</cp:coreProperties>
</file>