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13716000" cy="24382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E9FB"/>
    <a:srgbClr val="E64A93"/>
    <a:srgbClr val="2931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47" d="100"/>
          <a:sy n="47" d="100"/>
        </p:scale>
        <p:origin x="3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DCF10-57E2-614F-8049-996680AA4622}" type="datetimeFigureOut">
              <a:rPr lang="de-DE" smtClean="0"/>
              <a:t>25.03.2025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B55C9-1118-0F45-A6BA-7F9C783E4A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7346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l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Ein Bild, das Text, Screenshot, Grafikdesign, Design enthält.&#10;&#10;Automatisch generierte Beschreibung">
            <a:extLst>
              <a:ext uri="{FF2B5EF4-FFF2-40B4-BE49-F238E27FC236}">
                <a16:creationId xmlns:a16="http://schemas.microsoft.com/office/drawing/2014/main" id="{7F6AD75B-FD76-2558-46B5-80A39F8214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3716000" cy="243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02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l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Text, Screenshot, Grafikdesign, Grafiken enthält.&#10;&#10;Automatisch generierte Beschreibung">
            <a:extLst>
              <a:ext uri="{FF2B5EF4-FFF2-40B4-BE49-F238E27FC236}">
                <a16:creationId xmlns:a16="http://schemas.microsoft.com/office/drawing/2014/main" id="{A0FF442B-5FF1-4F62-8AD6-1622873C63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-1"/>
            <a:ext cx="13715107" cy="2438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107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lag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Text, Screenshot, Cartoon, Grafikdesign enthält.&#10;&#10;Automatisch generierte Beschreibung">
            <a:extLst>
              <a:ext uri="{FF2B5EF4-FFF2-40B4-BE49-F238E27FC236}">
                <a16:creationId xmlns:a16="http://schemas.microsoft.com/office/drawing/2014/main" id="{CF3AAF28-2752-5E9F-FEEA-5D812BC4B00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-1"/>
            <a:ext cx="13715107" cy="2438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929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lage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Text, Screenshot, Grafikdesign, Design enthält.&#10;&#10;Automatisch generierte Beschreibung">
            <a:extLst>
              <a:ext uri="{FF2B5EF4-FFF2-40B4-BE49-F238E27FC236}">
                <a16:creationId xmlns:a16="http://schemas.microsoft.com/office/drawing/2014/main" id="{68B570A6-C300-C872-15CD-0712C030A9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-1"/>
            <a:ext cx="13715108" cy="24382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29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298143"/>
            <a:ext cx="11830050" cy="4712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490689"/>
            <a:ext cx="11830050" cy="15470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7CA36-B39B-AB4C-9C5C-2B5C3CA0C831}" type="datetimeFigureOut">
              <a:rPr lang="de-DE" smtClean="0"/>
              <a:t>25.03.2025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598890"/>
            <a:ext cx="462915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153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33A23519-B666-0C02-2476-6FDB46BB569E}"/>
              </a:ext>
            </a:extLst>
          </p:cNvPr>
          <p:cNvSpPr txBox="1"/>
          <p:nvPr/>
        </p:nvSpPr>
        <p:spPr>
          <a:xfrm>
            <a:off x="1524000" y="11397734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Sportverein ABC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54D0A7E-BEFA-BCE5-BA4D-376519619EFE}"/>
              </a:ext>
            </a:extLst>
          </p:cNvPr>
          <p:cNvSpPr txBox="1"/>
          <p:nvPr/>
        </p:nvSpPr>
        <p:spPr>
          <a:xfrm>
            <a:off x="1524000" y="14064734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17:30 Uhr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1826652-AC54-BD5D-0118-61EB7580E736}"/>
              </a:ext>
            </a:extLst>
          </p:cNvPr>
          <p:cNvSpPr txBox="1"/>
          <p:nvPr/>
        </p:nvSpPr>
        <p:spPr>
          <a:xfrm>
            <a:off x="1524000" y="16693634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Sportplatz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544A90E-689A-1D66-9534-F668F6276CE8}"/>
              </a:ext>
            </a:extLst>
          </p:cNvPr>
          <p:cNvSpPr txBox="1"/>
          <p:nvPr/>
        </p:nvSpPr>
        <p:spPr>
          <a:xfrm>
            <a:off x="1524000" y="5855160"/>
            <a:ext cx="9525000" cy="280076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de-AT" sz="8800" b="1" dirty="0">
                <a:solidFill>
                  <a:srgbClr val="262580"/>
                </a:solidFill>
                <a:latin typeface="Poppins SemiBold" pitchFamily="2" charset="77"/>
                <a:cs typeface="Poppins SemiBold" pitchFamily="2" charset="77"/>
              </a:rPr>
              <a:t>Projektname</a:t>
            </a:r>
          </a:p>
          <a:p>
            <a:r>
              <a:rPr lang="de-AT" sz="8800" b="1" dirty="0">
                <a:solidFill>
                  <a:srgbClr val="262580"/>
                </a:solidFill>
                <a:latin typeface="Poppins SemiBold" pitchFamily="2" charset="77"/>
                <a:cs typeface="Poppins SemiBold" pitchFamily="2" charset="77"/>
              </a:rPr>
              <a:t>auch zweizeilig</a:t>
            </a:r>
          </a:p>
        </p:txBody>
      </p:sp>
    </p:spTree>
    <p:extLst>
      <p:ext uri="{BB962C8B-B14F-4D97-AF65-F5344CB8AC3E}">
        <p14:creationId xmlns:p14="http://schemas.microsoft.com/office/powerpoint/2010/main" val="3874987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AED542AB-9B12-80F6-3558-A4889B5BFDD5}"/>
              </a:ext>
            </a:extLst>
          </p:cNvPr>
          <p:cNvSpPr txBox="1"/>
          <p:nvPr/>
        </p:nvSpPr>
        <p:spPr>
          <a:xfrm>
            <a:off x="1524000" y="11397734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Sportverein ABC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FFCB4CC-FE9A-C810-D4E4-962FEE03D99A}"/>
              </a:ext>
            </a:extLst>
          </p:cNvPr>
          <p:cNvSpPr txBox="1"/>
          <p:nvPr/>
        </p:nvSpPr>
        <p:spPr>
          <a:xfrm>
            <a:off x="1524000" y="14064734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17:30 Uhr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D80CBEE-A7F5-74C1-430B-8303C393542E}"/>
              </a:ext>
            </a:extLst>
          </p:cNvPr>
          <p:cNvSpPr txBox="1"/>
          <p:nvPr/>
        </p:nvSpPr>
        <p:spPr>
          <a:xfrm>
            <a:off x="1524000" y="16693634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Sportplatz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57887EC-EE97-2B74-BD3D-ECA880659ADF}"/>
              </a:ext>
            </a:extLst>
          </p:cNvPr>
          <p:cNvSpPr txBox="1"/>
          <p:nvPr/>
        </p:nvSpPr>
        <p:spPr>
          <a:xfrm>
            <a:off x="1524000" y="5855160"/>
            <a:ext cx="9525000" cy="280076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de-AT" sz="8800" b="1" dirty="0">
                <a:solidFill>
                  <a:srgbClr val="262580"/>
                </a:solidFill>
                <a:latin typeface="Poppins SemiBold" pitchFamily="2" charset="77"/>
                <a:cs typeface="Poppins SemiBold" pitchFamily="2" charset="77"/>
              </a:rPr>
              <a:t>Projektname</a:t>
            </a:r>
          </a:p>
          <a:p>
            <a:r>
              <a:rPr lang="de-AT" sz="8800" b="1" dirty="0">
                <a:solidFill>
                  <a:srgbClr val="262580"/>
                </a:solidFill>
                <a:latin typeface="Poppins SemiBold" pitchFamily="2" charset="77"/>
                <a:cs typeface="Poppins SemiBold" pitchFamily="2" charset="77"/>
              </a:rPr>
              <a:t>auch zweizeilig</a:t>
            </a:r>
          </a:p>
        </p:txBody>
      </p:sp>
    </p:spTree>
    <p:extLst>
      <p:ext uri="{BB962C8B-B14F-4D97-AF65-F5344CB8AC3E}">
        <p14:creationId xmlns:p14="http://schemas.microsoft.com/office/powerpoint/2010/main" val="2120308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A37ACE2-053A-1DB2-6C72-55F6F1E863B9}"/>
              </a:ext>
            </a:extLst>
          </p:cNvPr>
          <p:cNvSpPr txBox="1"/>
          <p:nvPr/>
        </p:nvSpPr>
        <p:spPr>
          <a:xfrm>
            <a:off x="1524000" y="11397734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Sportverein ABC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6CC4B52-AEB9-C250-B7C0-58E15DE0E9F2}"/>
              </a:ext>
            </a:extLst>
          </p:cNvPr>
          <p:cNvSpPr txBox="1"/>
          <p:nvPr/>
        </p:nvSpPr>
        <p:spPr>
          <a:xfrm>
            <a:off x="1524000" y="14064734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17:30 Uhr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F2ACFD6-D848-D287-097C-EC8EA6B9F330}"/>
              </a:ext>
            </a:extLst>
          </p:cNvPr>
          <p:cNvSpPr txBox="1"/>
          <p:nvPr/>
        </p:nvSpPr>
        <p:spPr>
          <a:xfrm>
            <a:off x="1524000" y="16693634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Sportplatz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68AE849-9C91-C9B8-AAFB-C0F841D5C487}"/>
              </a:ext>
            </a:extLst>
          </p:cNvPr>
          <p:cNvSpPr txBox="1"/>
          <p:nvPr/>
        </p:nvSpPr>
        <p:spPr>
          <a:xfrm>
            <a:off x="1524000" y="5855160"/>
            <a:ext cx="9525000" cy="280076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de-AT" sz="8800" b="1" dirty="0">
                <a:solidFill>
                  <a:srgbClr val="262580"/>
                </a:solidFill>
                <a:latin typeface="Poppins SemiBold" pitchFamily="2" charset="77"/>
                <a:cs typeface="Poppins SemiBold" pitchFamily="2" charset="77"/>
              </a:rPr>
              <a:t>Projektname</a:t>
            </a:r>
          </a:p>
          <a:p>
            <a:r>
              <a:rPr lang="de-AT" sz="8800" b="1" dirty="0">
                <a:solidFill>
                  <a:srgbClr val="262580"/>
                </a:solidFill>
                <a:latin typeface="Poppins SemiBold" pitchFamily="2" charset="77"/>
                <a:cs typeface="Poppins SemiBold" pitchFamily="2" charset="77"/>
              </a:rPr>
              <a:t>auch zweizeilig</a:t>
            </a:r>
          </a:p>
        </p:txBody>
      </p:sp>
    </p:spTree>
    <p:extLst>
      <p:ext uri="{BB962C8B-B14F-4D97-AF65-F5344CB8AC3E}">
        <p14:creationId xmlns:p14="http://schemas.microsoft.com/office/powerpoint/2010/main" val="538469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4EA264D-E4F5-139C-F45E-6AA834B2E407}"/>
              </a:ext>
            </a:extLst>
          </p:cNvPr>
          <p:cNvSpPr txBox="1"/>
          <p:nvPr/>
        </p:nvSpPr>
        <p:spPr>
          <a:xfrm>
            <a:off x="1524000" y="11397734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Sportverein ABC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4AC95CF-AC1A-DB5B-A622-DFD6A74E5D7A}"/>
              </a:ext>
            </a:extLst>
          </p:cNvPr>
          <p:cNvSpPr txBox="1"/>
          <p:nvPr/>
        </p:nvSpPr>
        <p:spPr>
          <a:xfrm>
            <a:off x="1524000" y="14064734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17:30 Uhr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9502B77-E522-6A34-1C75-23104086E3AE}"/>
              </a:ext>
            </a:extLst>
          </p:cNvPr>
          <p:cNvSpPr txBox="1"/>
          <p:nvPr/>
        </p:nvSpPr>
        <p:spPr>
          <a:xfrm>
            <a:off x="1524000" y="16693634"/>
            <a:ext cx="10591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Sportplatz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EA0F8B1-4B64-AC6C-063A-A52062754B34}"/>
              </a:ext>
            </a:extLst>
          </p:cNvPr>
          <p:cNvSpPr txBox="1"/>
          <p:nvPr/>
        </p:nvSpPr>
        <p:spPr>
          <a:xfrm>
            <a:off x="1524000" y="5855160"/>
            <a:ext cx="9525000" cy="280076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de-AT" sz="8800" b="1" dirty="0">
                <a:solidFill>
                  <a:srgbClr val="262580"/>
                </a:solidFill>
                <a:latin typeface="Poppins SemiBold" pitchFamily="2" charset="77"/>
                <a:cs typeface="Poppins SemiBold" pitchFamily="2" charset="77"/>
              </a:rPr>
              <a:t>Projektname</a:t>
            </a:r>
          </a:p>
          <a:p>
            <a:r>
              <a:rPr lang="de-AT" sz="8800" b="1" dirty="0">
                <a:solidFill>
                  <a:srgbClr val="262580"/>
                </a:solidFill>
                <a:latin typeface="Poppins SemiBold" pitchFamily="2" charset="77"/>
                <a:cs typeface="Poppins SemiBold" pitchFamily="2" charset="77"/>
              </a:rPr>
              <a:t>auch zweizeilig</a:t>
            </a:r>
          </a:p>
        </p:txBody>
      </p:sp>
    </p:spTree>
    <p:extLst>
      <p:ext uri="{BB962C8B-B14F-4D97-AF65-F5344CB8AC3E}">
        <p14:creationId xmlns:p14="http://schemas.microsoft.com/office/powerpoint/2010/main" val="3388250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32</Words>
  <Application>Microsoft Office PowerPoint</Application>
  <PresentationFormat>Benutzerdefiniert</PresentationFormat>
  <Paragraphs>20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Poppins</vt:lpstr>
      <vt:lpstr>Poppins SemiBold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Nadine Schober | Hartinger Consulting</dc:creator>
  <cp:lastModifiedBy>Christina Koppelhuber</cp:lastModifiedBy>
  <cp:revision>9</cp:revision>
  <dcterms:created xsi:type="dcterms:W3CDTF">2023-07-12T11:07:40Z</dcterms:created>
  <dcterms:modified xsi:type="dcterms:W3CDTF">2025-03-25T10:13:02Z</dcterms:modified>
</cp:coreProperties>
</file>